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318" r:id="rId2"/>
    <p:sldId id="339" r:id="rId3"/>
    <p:sldId id="330" r:id="rId4"/>
    <p:sldId id="340" r:id="rId5"/>
    <p:sldId id="341" r:id="rId6"/>
    <p:sldId id="342" r:id="rId7"/>
    <p:sldId id="332" r:id="rId8"/>
    <p:sldId id="346" r:id="rId9"/>
    <p:sldId id="347" r:id="rId10"/>
    <p:sldId id="348" r:id="rId11"/>
    <p:sldId id="351" r:id="rId12"/>
    <p:sldId id="352" r:id="rId13"/>
    <p:sldId id="353" r:id="rId14"/>
    <p:sldId id="354" r:id="rId15"/>
    <p:sldId id="334" r:id="rId16"/>
    <p:sldId id="356" r:id="rId17"/>
    <p:sldId id="357" r:id="rId18"/>
    <p:sldId id="343" r:id="rId19"/>
    <p:sldId id="358" r:id="rId20"/>
    <p:sldId id="355" r:id="rId21"/>
    <p:sldId id="359" r:id="rId22"/>
    <p:sldId id="335" r:id="rId23"/>
    <p:sldId id="338" r:id="rId24"/>
    <p:sldId id="349" r:id="rId25"/>
    <p:sldId id="360" r:id="rId26"/>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nmay sathe" initials="cs" lastIdx="1" clrIdx="0">
    <p:extLst>
      <p:ext uri="{19B8F6BF-5375-455C-9EA6-DF929625EA0E}">
        <p15:presenceInfo xmlns:p15="http://schemas.microsoft.com/office/powerpoint/2012/main" userId="05823da027f9dd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303030"/>
    <a:srgbClr val="828282"/>
    <a:srgbClr val="6E90FE"/>
    <a:srgbClr val="8086FC"/>
    <a:srgbClr val="6D6DFB"/>
    <a:srgbClr val="4E78F0"/>
    <a:srgbClr val="F0932C"/>
    <a:srgbClr val="92C610"/>
    <a:srgbClr val="9FD8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29" autoAdjust="0"/>
  </p:normalViewPr>
  <p:slideViewPr>
    <p:cSldViewPr showGuides="1">
      <p:cViewPr>
        <p:scale>
          <a:sx n="110" d="100"/>
          <a:sy n="110" d="100"/>
        </p:scale>
        <p:origin x="-379" y="-605"/>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F0D15A-9984-4A57-B63A-E976A710BED8}"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12606669-E7AD-47F0-859A-DEF3D44E0A3E}">
      <dgm:prSet phldrT="[Text]"/>
      <dgm:spPr/>
      <dgm:t>
        <a:bodyPr/>
        <a:lstStyle/>
        <a:p>
          <a:r>
            <a:rPr lang="en-IN" dirty="0">
              <a:solidFill>
                <a:schemeClr val="tx1"/>
              </a:solidFill>
            </a:rPr>
            <a:t>Part 1. Literature </a:t>
          </a:r>
          <a:r>
            <a:rPr lang="en-IN" dirty="0">
              <a:solidFill>
                <a:schemeClr val="tx1"/>
              </a:solidFill>
              <a:effectLst/>
            </a:rPr>
            <a:t>Review</a:t>
          </a:r>
        </a:p>
      </dgm:t>
    </dgm:pt>
    <dgm:pt modelId="{791EDFB0-B0DB-437D-AA79-7F3B38FCEFD2}" type="parTrans" cxnId="{B0A14137-83A4-4059-82E9-8B8725DF87A7}">
      <dgm:prSet/>
      <dgm:spPr/>
      <dgm:t>
        <a:bodyPr/>
        <a:lstStyle/>
        <a:p>
          <a:endParaRPr lang="en-IN"/>
        </a:p>
      </dgm:t>
    </dgm:pt>
    <dgm:pt modelId="{AF491C8B-05F4-42AC-B700-625771A93E20}" type="sibTrans" cxnId="{B0A14137-83A4-4059-82E9-8B8725DF87A7}">
      <dgm:prSet/>
      <dgm:spPr/>
      <dgm:t>
        <a:bodyPr/>
        <a:lstStyle/>
        <a:p>
          <a:endParaRPr lang="en-IN"/>
        </a:p>
      </dgm:t>
    </dgm:pt>
    <dgm:pt modelId="{9EF2DEBB-3038-4A8C-8084-626F4CCA37FE}">
      <dgm:prSet phldrT="[Text]"/>
      <dgm:spPr/>
      <dgm:t>
        <a:bodyPr/>
        <a:lstStyle/>
        <a:p>
          <a:r>
            <a:rPr lang="en-IN" dirty="0" err="1"/>
            <a:t>Nijil</a:t>
          </a:r>
          <a:r>
            <a:rPr lang="en-IN" dirty="0"/>
            <a:t> Raj N, </a:t>
          </a:r>
          <a:r>
            <a:rPr lang="en-IN" dirty="0" err="1"/>
            <a:t>Anandu</a:t>
          </a:r>
          <a:r>
            <a:rPr lang="en-IN" dirty="0"/>
            <a:t> S Ram, </a:t>
          </a:r>
          <a:r>
            <a:rPr lang="en-IN" dirty="0" err="1"/>
            <a:t>Aneeta</a:t>
          </a:r>
          <a:r>
            <a:rPr lang="en-IN" dirty="0"/>
            <a:t> </a:t>
          </a:r>
          <a:r>
            <a:rPr lang="en-IN" dirty="0" err="1"/>
            <a:t>Binoo</a:t>
          </a:r>
          <a:r>
            <a:rPr lang="en-IN" dirty="0"/>
            <a:t> Joseph, </a:t>
          </a:r>
          <a:r>
            <a:rPr lang="en-IN" dirty="0" err="1"/>
            <a:t>Shabna</a:t>
          </a:r>
          <a:r>
            <a:rPr lang="en-IN" dirty="0"/>
            <a:t> S</a:t>
          </a:r>
        </a:p>
      </dgm:t>
    </dgm:pt>
    <dgm:pt modelId="{C7A8A587-B939-48FD-82E4-2AD2E3A5C70A}" type="parTrans" cxnId="{7722649F-617B-4852-A337-00D67561C61E}">
      <dgm:prSet/>
      <dgm:spPr/>
      <dgm:t>
        <a:bodyPr/>
        <a:lstStyle/>
        <a:p>
          <a:endParaRPr lang="en-IN"/>
        </a:p>
      </dgm:t>
    </dgm:pt>
    <dgm:pt modelId="{C5C06F6D-8BC6-4DF2-AE65-A6C6F999962F}" type="sibTrans" cxnId="{7722649F-617B-4852-A337-00D67561C61E}">
      <dgm:prSet/>
      <dgm:spPr/>
      <dgm:t>
        <a:bodyPr/>
        <a:lstStyle/>
        <a:p>
          <a:endParaRPr lang="en-IN"/>
        </a:p>
      </dgm:t>
    </dgm:pt>
    <dgm:pt modelId="{E20FCC8B-D86D-498E-B6C9-E1C054A4B0BF}">
      <dgm:prSet phldrT="[Text]"/>
      <dgm:spPr/>
      <dgm:t>
        <a:bodyPr/>
        <a:lstStyle/>
        <a:p>
          <a:r>
            <a:rPr lang="en-IN" dirty="0">
              <a:solidFill>
                <a:schemeClr val="tx1"/>
              </a:solidFill>
            </a:rPr>
            <a:t>Part 2. Data Collection</a:t>
          </a:r>
        </a:p>
      </dgm:t>
    </dgm:pt>
    <dgm:pt modelId="{19D7828E-F5F5-462F-9A1D-1017181AD263}" type="parTrans" cxnId="{ECA069FF-6BA0-476D-AB9F-119E21C26194}">
      <dgm:prSet/>
      <dgm:spPr/>
      <dgm:t>
        <a:bodyPr/>
        <a:lstStyle/>
        <a:p>
          <a:endParaRPr lang="en-IN"/>
        </a:p>
      </dgm:t>
    </dgm:pt>
    <dgm:pt modelId="{5DDCB22D-4F1D-417F-9C0B-1A4D8079806E}" type="sibTrans" cxnId="{ECA069FF-6BA0-476D-AB9F-119E21C26194}">
      <dgm:prSet/>
      <dgm:spPr/>
      <dgm:t>
        <a:bodyPr/>
        <a:lstStyle/>
        <a:p>
          <a:endParaRPr lang="en-IN"/>
        </a:p>
      </dgm:t>
    </dgm:pt>
    <dgm:pt modelId="{965C8B59-7B84-4F90-A7EB-FCF21A646385}">
      <dgm:prSet phldrT="[Text]"/>
      <dgm:spPr/>
      <dgm:t>
        <a:bodyPr/>
        <a:lstStyle/>
        <a:p>
          <a:r>
            <a:rPr lang="en-IN" dirty="0"/>
            <a:t>Collection of data from various sources</a:t>
          </a:r>
        </a:p>
      </dgm:t>
    </dgm:pt>
    <dgm:pt modelId="{2AD051D5-AD54-4FAB-9C97-0CF73147049F}" type="parTrans" cxnId="{99D1F274-FD94-4805-9C46-09531BB85FB7}">
      <dgm:prSet/>
      <dgm:spPr/>
      <dgm:t>
        <a:bodyPr/>
        <a:lstStyle/>
        <a:p>
          <a:endParaRPr lang="en-IN"/>
        </a:p>
      </dgm:t>
    </dgm:pt>
    <dgm:pt modelId="{872405CD-FA28-43E5-AA27-5C26B2C28EF2}" type="sibTrans" cxnId="{99D1F274-FD94-4805-9C46-09531BB85FB7}">
      <dgm:prSet/>
      <dgm:spPr/>
      <dgm:t>
        <a:bodyPr/>
        <a:lstStyle/>
        <a:p>
          <a:endParaRPr lang="en-IN"/>
        </a:p>
      </dgm:t>
    </dgm:pt>
    <dgm:pt modelId="{344FD887-BC46-46F7-A389-601ED8B518EA}">
      <dgm:prSet phldrT="[Text]"/>
      <dgm:spPr/>
      <dgm:t>
        <a:bodyPr/>
        <a:lstStyle/>
        <a:p>
          <a:r>
            <a:rPr lang="en-IN" dirty="0"/>
            <a:t>Adding some data from my side</a:t>
          </a:r>
        </a:p>
      </dgm:t>
    </dgm:pt>
    <dgm:pt modelId="{DAE8F208-395E-44E6-BF44-45DE3223898F}" type="parTrans" cxnId="{60852A37-3443-4443-B0A2-2475184DDE26}">
      <dgm:prSet/>
      <dgm:spPr/>
      <dgm:t>
        <a:bodyPr/>
        <a:lstStyle/>
        <a:p>
          <a:endParaRPr lang="en-IN"/>
        </a:p>
      </dgm:t>
    </dgm:pt>
    <dgm:pt modelId="{D1422759-B13E-4710-9FA9-73B9843CA6C1}" type="sibTrans" cxnId="{60852A37-3443-4443-B0A2-2475184DDE26}">
      <dgm:prSet/>
      <dgm:spPr/>
      <dgm:t>
        <a:bodyPr/>
        <a:lstStyle/>
        <a:p>
          <a:endParaRPr lang="en-IN"/>
        </a:p>
      </dgm:t>
    </dgm:pt>
    <dgm:pt modelId="{737A5AAB-954D-4A7C-9406-78B1D878EEAD}">
      <dgm:prSet phldrT="[Text]"/>
      <dgm:spPr/>
      <dgm:t>
        <a:bodyPr/>
        <a:lstStyle/>
        <a:p>
          <a:r>
            <a:rPr lang="en-IN" b="0" dirty="0"/>
            <a:t>Kushal Bhavsar , </a:t>
          </a:r>
          <a:r>
            <a:rPr lang="en-IN" b="0" dirty="0" err="1"/>
            <a:t>Keyurbhai</a:t>
          </a:r>
          <a:r>
            <a:rPr lang="en-IN" b="0" dirty="0"/>
            <a:t> Jani , and </a:t>
          </a:r>
          <a:r>
            <a:rPr lang="en-IN" b="0" dirty="0" err="1"/>
            <a:t>Rakeshkumar</a:t>
          </a:r>
          <a:r>
            <a:rPr lang="en-IN" b="0" dirty="0"/>
            <a:t> </a:t>
          </a:r>
          <a:r>
            <a:rPr lang="en-IN" b="0" dirty="0" err="1"/>
            <a:t>Vanzara</a:t>
          </a:r>
          <a:endParaRPr lang="en-IN" b="0" dirty="0"/>
        </a:p>
      </dgm:t>
    </dgm:pt>
    <dgm:pt modelId="{B4AD1D2A-D1E5-46D7-87F4-3426A1444155}" type="parTrans" cxnId="{0910002F-CB75-431D-92CB-57282633F5F0}">
      <dgm:prSet/>
      <dgm:spPr/>
      <dgm:t>
        <a:bodyPr/>
        <a:lstStyle/>
        <a:p>
          <a:endParaRPr lang="en-IN"/>
        </a:p>
      </dgm:t>
    </dgm:pt>
    <dgm:pt modelId="{DD1045E9-9DA4-4C79-81F9-56831C0EB8A3}" type="sibTrans" cxnId="{0910002F-CB75-431D-92CB-57282633F5F0}">
      <dgm:prSet/>
      <dgm:spPr/>
      <dgm:t>
        <a:bodyPr/>
        <a:lstStyle/>
        <a:p>
          <a:endParaRPr lang="en-IN"/>
        </a:p>
      </dgm:t>
    </dgm:pt>
    <dgm:pt modelId="{55E0D038-1576-4E76-A3AC-E7418D09D4E8}">
      <dgm:prSet phldrT="[Text]"/>
      <dgm:spPr/>
      <dgm:t>
        <a:bodyPr/>
        <a:lstStyle/>
        <a:p>
          <a:r>
            <a:rPr lang="en-IN" dirty="0">
              <a:solidFill>
                <a:schemeClr val="tx1"/>
              </a:solidFill>
            </a:rPr>
            <a:t>Part 3. Data Preparation</a:t>
          </a:r>
        </a:p>
      </dgm:t>
    </dgm:pt>
    <dgm:pt modelId="{009DCECF-2787-490A-BA90-3B2CFC05FC2A}" type="parTrans" cxnId="{FC7C149B-5706-4AB0-8FBC-12CA3D41EAD3}">
      <dgm:prSet/>
      <dgm:spPr/>
      <dgm:t>
        <a:bodyPr/>
        <a:lstStyle/>
        <a:p>
          <a:endParaRPr lang="en-IN"/>
        </a:p>
      </dgm:t>
    </dgm:pt>
    <dgm:pt modelId="{38FC5B99-EC41-476A-B420-DC01F5C46097}" type="sibTrans" cxnId="{FC7C149B-5706-4AB0-8FBC-12CA3D41EAD3}">
      <dgm:prSet/>
      <dgm:spPr/>
      <dgm:t>
        <a:bodyPr/>
        <a:lstStyle/>
        <a:p>
          <a:endParaRPr lang="en-IN"/>
        </a:p>
      </dgm:t>
    </dgm:pt>
    <dgm:pt modelId="{EE3D29AA-2D9B-4F08-AE7F-654F82415847}">
      <dgm:prSet phldrT="[Text]"/>
      <dgm:spPr/>
      <dgm:t>
        <a:bodyPr/>
        <a:lstStyle/>
        <a:p>
          <a:r>
            <a:rPr lang="en-IN" dirty="0"/>
            <a:t>Label Images</a:t>
          </a:r>
        </a:p>
      </dgm:t>
    </dgm:pt>
    <dgm:pt modelId="{1233093C-58B5-4EC7-AC12-3FFB6C7666D9}" type="parTrans" cxnId="{CDD935D5-7FDD-4838-9179-463206117387}">
      <dgm:prSet/>
      <dgm:spPr/>
      <dgm:t>
        <a:bodyPr/>
        <a:lstStyle/>
        <a:p>
          <a:endParaRPr lang="en-IN"/>
        </a:p>
      </dgm:t>
    </dgm:pt>
    <dgm:pt modelId="{9164138C-9944-4797-BC5D-DC2CE682EFBE}" type="sibTrans" cxnId="{CDD935D5-7FDD-4838-9179-463206117387}">
      <dgm:prSet/>
      <dgm:spPr/>
      <dgm:t>
        <a:bodyPr/>
        <a:lstStyle/>
        <a:p>
          <a:endParaRPr lang="en-IN"/>
        </a:p>
      </dgm:t>
    </dgm:pt>
    <dgm:pt modelId="{4AD58E23-CD29-47CF-882D-B65E5014789F}">
      <dgm:prSet phldrT="[Text]"/>
      <dgm:spPr/>
      <dgm:t>
        <a:bodyPr/>
        <a:lstStyle/>
        <a:p>
          <a:r>
            <a:rPr lang="en-IN" dirty="0"/>
            <a:t>Data Augmentation</a:t>
          </a:r>
        </a:p>
      </dgm:t>
    </dgm:pt>
    <dgm:pt modelId="{2B69B178-E060-4221-A6EA-A699591290BF}" type="sibTrans" cxnId="{7863E15A-7C68-4C5A-A5D8-FCF0B8A950E2}">
      <dgm:prSet/>
      <dgm:spPr/>
      <dgm:t>
        <a:bodyPr/>
        <a:lstStyle/>
        <a:p>
          <a:endParaRPr lang="en-IN"/>
        </a:p>
      </dgm:t>
    </dgm:pt>
    <dgm:pt modelId="{41073267-4425-4FCA-B92F-D3DF1D6AF523}" type="parTrans" cxnId="{7863E15A-7C68-4C5A-A5D8-FCF0B8A950E2}">
      <dgm:prSet/>
      <dgm:spPr/>
      <dgm:t>
        <a:bodyPr/>
        <a:lstStyle/>
        <a:p>
          <a:endParaRPr lang="en-IN"/>
        </a:p>
      </dgm:t>
    </dgm:pt>
    <dgm:pt modelId="{11EE8DFE-EFE4-47D2-9AF3-AAC07BD80918}">
      <dgm:prSet/>
      <dgm:spPr/>
      <dgm:t>
        <a:bodyPr/>
        <a:lstStyle/>
        <a:p>
          <a:r>
            <a:rPr lang="en-IN" dirty="0"/>
            <a:t>Qian Zhang</a:t>
          </a:r>
        </a:p>
      </dgm:t>
    </dgm:pt>
    <dgm:pt modelId="{2B20C91F-DD8E-48A2-9D71-1F5B65711EAD}" type="parTrans" cxnId="{C7E95F3C-F872-4BEF-9343-0026098923D0}">
      <dgm:prSet/>
      <dgm:spPr/>
      <dgm:t>
        <a:bodyPr/>
        <a:lstStyle/>
        <a:p>
          <a:endParaRPr lang="en-IN"/>
        </a:p>
      </dgm:t>
    </dgm:pt>
    <dgm:pt modelId="{AEF82DCC-A35B-43D2-95EE-E2119DB45128}" type="sibTrans" cxnId="{C7E95F3C-F872-4BEF-9343-0026098923D0}">
      <dgm:prSet/>
      <dgm:spPr/>
      <dgm:t>
        <a:bodyPr/>
        <a:lstStyle/>
        <a:p>
          <a:endParaRPr lang="en-IN"/>
        </a:p>
      </dgm:t>
    </dgm:pt>
    <dgm:pt modelId="{87DB090C-CCC5-48F2-8FDF-0AE2EE59C5CA}" type="pres">
      <dgm:prSet presAssocID="{0AF0D15A-9984-4A57-B63A-E976A710BED8}" presName="Name0" presStyleCnt="0">
        <dgm:presLayoutVars>
          <dgm:dir/>
          <dgm:animLvl val="lvl"/>
          <dgm:resizeHandles val="exact"/>
        </dgm:presLayoutVars>
      </dgm:prSet>
      <dgm:spPr/>
    </dgm:pt>
    <dgm:pt modelId="{248A5E91-6959-46CD-9F71-997EDA73A0E8}" type="pres">
      <dgm:prSet presAssocID="{55E0D038-1576-4E76-A3AC-E7418D09D4E8}" presName="boxAndChildren" presStyleCnt="0"/>
      <dgm:spPr/>
    </dgm:pt>
    <dgm:pt modelId="{7E3B722A-5AA0-4DEA-9CC3-1F9A2103CCC6}" type="pres">
      <dgm:prSet presAssocID="{55E0D038-1576-4E76-A3AC-E7418D09D4E8}" presName="parentTextBox" presStyleLbl="node1" presStyleIdx="0" presStyleCnt="3"/>
      <dgm:spPr/>
    </dgm:pt>
    <dgm:pt modelId="{9DC1254C-EE56-4653-9DA4-5EA2292C871E}" type="pres">
      <dgm:prSet presAssocID="{55E0D038-1576-4E76-A3AC-E7418D09D4E8}" presName="entireBox" presStyleLbl="node1" presStyleIdx="0" presStyleCnt="3"/>
      <dgm:spPr/>
    </dgm:pt>
    <dgm:pt modelId="{2B5CD03B-D5A5-4BF4-8BB3-49AD7CE1EE91}" type="pres">
      <dgm:prSet presAssocID="{55E0D038-1576-4E76-A3AC-E7418D09D4E8}" presName="descendantBox" presStyleCnt="0"/>
      <dgm:spPr/>
    </dgm:pt>
    <dgm:pt modelId="{DF2C39AC-8320-444A-9AA4-0432CD091FAC}" type="pres">
      <dgm:prSet presAssocID="{EE3D29AA-2D9B-4F08-AE7F-654F82415847}" presName="childTextBox" presStyleLbl="fgAccFollowNode1" presStyleIdx="0" presStyleCnt="7">
        <dgm:presLayoutVars>
          <dgm:bulletEnabled val="1"/>
        </dgm:presLayoutVars>
      </dgm:prSet>
      <dgm:spPr/>
    </dgm:pt>
    <dgm:pt modelId="{10E973DF-DCB8-4DCC-829F-D0B405F3C71C}" type="pres">
      <dgm:prSet presAssocID="{4AD58E23-CD29-47CF-882D-B65E5014789F}" presName="childTextBox" presStyleLbl="fgAccFollowNode1" presStyleIdx="1" presStyleCnt="7">
        <dgm:presLayoutVars>
          <dgm:bulletEnabled val="1"/>
        </dgm:presLayoutVars>
      </dgm:prSet>
      <dgm:spPr/>
    </dgm:pt>
    <dgm:pt modelId="{AE4EFFE8-6417-4133-A88A-B808066CCE02}" type="pres">
      <dgm:prSet presAssocID="{5DDCB22D-4F1D-417F-9C0B-1A4D8079806E}" presName="sp" presStyleCnt="0"/>
      <dgm:spPr/>
    </dgm:pt>
    <dgm:pt modelId="{8F3669D9-2289-4BDA-A8DD-6E57C6C13106}" type="pres">
      <dgm:prSet presAssocID="{E20FCC8B-D86D-498E-B6C9-E1C054A4B0BF}" presName="arrowAndChildren" presStyleCnt="0"/>
      <dgm:spPr/>
    </dgm:pt>
    <dgm:pt modelId="{F9FDCE43-0B92-4C75-A29C-F3B498D0CA7D}" type="pres">
      <dgm:prSet presAssocID="{E20FCC8B-D86D-498E-B6C9-E1C054A4B0BF}" presName="parentTextArrow" presStyleLbl="node1" presStyleIdx="0" presStyleCnt="3"/>
      <dgm:spPr/>
    </dgm:pt>
    <dgm:pt modelId="{04D455F1-1C0F-4A12-B9F2-5350DC7AFF07}" type="pres">
      <dgm:prSet presAssocID="{E20FCC8B-D86D-498E-B6C9-E1C054A4B0BF}" presName="arrow" presStyleLbl="node1" presStyleIdx="1" presStyleCnt="3"/>
      <dgm:spPr/>
    </dgm:pt>
    <dgm:pt modelId="{64AF381F-7E29-4FF7-AC40-DB3AE0FE6C49}" type="pres">
      <dgm:prSet presAssocID="{E20FCC8B-D86D-498E-B6C9-E1C054A4B0BF}" presName="descendantArrow" presStyleCnt="0"/>
      <dgm:spPr/>
    </dgm:pt>
    <dgm:pt modelId="{A45B9F05-6D5F-4409-893E-BBD3D507CCFA}" type="pres">
      <dgm:prSet presAssocID="{965C8B59-7B84-4F90-A7EB-FCF21A646385}" presName="childTextArrow" presStyleLbl="fgAccFollowNode1" presStyleIdx="2" presStyleCnt="7">
        <dgm:presLayoutVars>
          <dgm:bulletEnabled val="1"/>
        </dgm:presLayoutVars>
      </dgm:prSet>
      <dgm:spPr/>
    </dgm:pt>
    <dgm:pt modelId="{C50A5491-D634-4C81-B4F1-0F4C97E9642A}" type="pres">
      <dgm:prSet presAssocID="{344FD887-BC46-46F7-A389-601ED8B518EA}" presName="childTextArrow" presStyleLbl="fgAccFollowNode1" presStyleIdx="3" presStyleCnt="7">
        <dgm:presLayoutVars>
          <dgm:bulletEnabled val="1"/>
        </dgm:presLayoutVars>
      </dgm:prSet>
      <dgm:spPr/>
    </dgm:pt>
    <dgm:pt modelId="{89E552A9-B481-450B-8EC5-3CE7E8855266}" type="pres">
      <dgm:prSet presAssocID="{AF491C8B-05F4-42AC-B700-625771A93E20}" presName="sp" presStyleCnt="0"/>
      <dgm:spPr/>
    </dgm:pt>
    <dgm:pt modelId="{8F70596A-7315-4021-8C11-17B8456A221D}" type="pres">
      <dgm:prSet presAssocID="{12606669-E7AD-47F0-859A-DEF3D44E0A3E}" presName="arrowAndChildren" presStyleCnt="0"/>
      <dgm:spPr/>
    </dgm:pt>
    <dgm:pt modelId="{B2A0F034-400B-42EC-B4F3-2BC35015B189}" type="pres">
      <dgm:prSet presAssocID="{12606669-E7AD-47F0-859A-DEF3D44E0A3E}" presName="parentTextArrow" presStyleLbl="node1" presStyleIdx="1" presStyleCnt="3"/>
      <dgm:spPr/>
    </dgm:pt>
    <dgm:pt modelId="{C153356D-7E80-4E46-96EB-0C10D458664A}" type="pres">
      <dgm:prSet presAssocID="{12606669-E7AD-47F0-859A-DEF3D44E0A3E}" presName="arrow" presStyleLbl="node1" presStyleIdx="2" presStyleCnt="3"/>
      <dgm:spPr/>
    </dgm:pt>
    <dgm:pt modelId="{1EC34BC4-5FBC-43F3-B4A7-5AB578A04ED6}" type="pres">
      <dgm:prSet presAssocID="{12606669-E7AD-47F0-859A-DEF3D44E0A3E}" presName="descendantArrow" presStyleCnt="0"/>
      <dgm:spPr/>
    </dgm:pt>
    <dgm:pt modelId="{4230675D-88D0-4868-84F4-7CBCC3981AAC}" type="pres">
      <dgm:prSet presAssocID="{11EE8DFE-EFE4-47D2-9AF3-AAC07BD80918}" presName="childTextArrow" presStyleLbl="fgAccFollowNode1" presStyleIdx="4" presStyleCnt="7">
        <dgm:presLayoutVars>
          <dgm:bulletEnabled val="1"/>
        </dgm:presLayoutVars>
      </dgm:prSet>
      <dgm:spPr/>
    </dgm:pt>
    <dgm:pt modelId="{33C14E7B-3E8E-4C83-9C37-80E314D71830}" type="pres">
      <dgm:prSet presAssocID="{9EF2DEBB-3038-4A8C-8084-626F4CCA37FE}" presName="childTextArrow" presStyleLbl="fgAccFollowNode1" presStyleIdx="5" presStyleCnt="7" custLinFactNeighborY="-1403">
        <dgm:presLayoutVars>
          <dgm:bulletEnabled val="1"/>
        </dgm:presLayoutVars>
      </dgm:prSet>
      <dgm:spPr/>
    </dgm:pt>
    <dgm:pt modelId="{464671FA-1758-4005-B217-A2513CC95669}" type="pres">
      <dgm:prSet presAssocID="{737A5AAB-954D-4A7C-9406-78B1D878EEAD}" presName="childTextArrow" presStyleLbl="fgAccFollowNode1" presStyleIdx="6" presStyleCnt="7">
        <dgm:presLayoutVars>
          <dgm:bulletEnabled val="1"/>
        </dgm:presLayoutVars>
      </dgm:prSet>
      <dgm:spPr/>
    </dgm:pt>
  </dgm:ptLst>
  <dgm:cxnLst>
    <dgm:cxn modelId="{6F827001-41CE-402C-A06C-AD329D220F93}" type="presOf" srcId="{0AF0D15A-9984-4A57-B63A-E976A710BED8}" destId="{87DB090C-CCC5-48F2-8FDF-0AE2EE59C5CA}" srcOrd="0" destOrd="0" presId="urn:microsoft.com/office/officeart/2005/8/layout/process4"/>
    <dgm:cxn modelId="{B86B7F05-7289-4661-B6CD-5E9A3DB2C09E}" type="presOf" srcId="{737A5AAB-954D-4A7C-9406-78B1D878EEAD}" destId="{464671FA-1758-4005-B217-A2513CC95669}" srcOrd="0" destOrd="0" presId="urn:microsoft.com/office/officeart/2005/8/layout/process4"/>
    <dgm:cxn modelId="{E894EB10-31CF-47D2-BB38-3F72D150BF1C}" type="presOf" srcId="{EE3D29AA-2D9B-4F08-AE7F-654F82415847}" destId="{DF2C39AC-8320-444A-9AA4-0432CD091FAC}" srcOrd="0" destOrd="0" presId="urn:microsoft.com/office/officeart/2005/8/layout/process4"/>
    <dgm:cxn modelId="{0910002F-CB75-431D-92CB-57282633F5F0}" srcId="{12606669-E7AD-47F0-859A-DEF3D44E0A3E}" destId="{737A5AAB-954D-4A7C-9406-78B1D878EEAD}" srcOrd="2" destOrd="0" parTransId="{B4AD1D2A-D1E5-46D7-87F4-3426A1444155}" sibTransId="{DD1045E9-9DA4-4C79-81F9-56831C0EB8A3}"/>
    <dgm:cxn modelId="{60852A37-3443-4443-B0A2-2475184DDE26}" srcId="{E20FCC8B-D86D-498E-B6C9-E1C054A4B0BF}" destId="{344FD887-BC46-46F7-A389-601ED8B518EA}" srcOrd="1" destOrd="0" parTransId="{DAE8F208-395E-44E6-BF44-45DE3223898F}" sibTransId="{D1422759-B13E-4710-9FA9-73B9843CA6C1}"/>
    <dgm:cxn modelId="{B0A14137-83A4-4059-82E9-8B8725DF87A7}" srcId="{0AF0D15A-9984-4A57-B63A-E976A710BED8}" destId="{12606669-E7AD-47F0-859A-DEF3D44E0A3E}" srcOrd="0" destOrd="0" parTransId="{791EDFB0-B0DB-437D-AA79-7F3B38FCEFD2}" sibTransId="{AF491C8B-05F4-42AC-B700-625771A93E20}"/>
    <dgm:cxn modelId="{C7E95F3C-F872-4BEF-9343-0026098923D0}" srcId="{12606669-E7AD-47F0-859A-DEF3D44E0A3E}" destId="{11EE8DFE-EFE4-47D2-9AF3-AAC07BD80918}" srcOrd="0" destOrd="0" parTransId="{2B20C91F-DD8E-48A2-9D71-1F5B65711EAD}" sibTransId="{AEF82DCC-A35B-43D2-95EE-E2119DB45128}"/>
    <dgm:cxn modelId="{A92AA05D-A050-4EC2-8746-C55875929477}" type="presOf" srcId="{9EF2DEBB-3038-4A8C-8084-626F4CCA37FE}" destId="{33C14E7B-3E8E-4C83-9C37-80E314D71830}" srcOrd="0" destOrd="0" presId="urn:microsoft.com/office/officeart/2005/8/layout/process4"/>
    <dgm:cxn modelId="{47E9FD60-782E-4F3B-9965-04766904DD3A}" type="presOf" srcId="{344FD887-BC46-46F7-A389-601ED8B518EA}" destId="{C50A5491-D634-4C81-B4F1-0F4C97E9642A}" srcOrd="0" destOrd="0" presId="urn:microsoft.com/office/officeart/2005/8/layout/process4"/>
    <dgm:cxn modelId="{25340B66-CC97-4C70-94D2-23C6062DDD75}" type="presOf" srcId="{E20FCC8B-D86D-498E-B6C9-E1C054A4B0BF}" destId="{F9FDCE43-0B92-4C75-A29C-F3B498D0CA7D}" srcOrd="0" destOrd="0" presId="urn:microsoft.com/office/officeart/2005/8/layout/process4"/>
    <dgm:cxn modelId="{52D0884F-88E6-41E3-9E9B-4806F5683F06}" type="presOf" srcId="{11EE8DFE-EFE4-47D2-9AF3-AAC07BD80918}" destId="{4230675D-88D0-4868-84F4-7CBCC3981AAC}" srcOrd="0" destOrd="0" presId="urn:microsoft.com/office/officeart/2005/8/layout/process4"/>
    <dgm:cxn modelId="{99D1F274-FD94-4805-9C46-09531BB85FB7}" srcId="{E20FCC8B-D86D-498E-B6C9-E1C054A4B0BF}" destId="{965C8B59-7B84-4F90-A7EB-FCF21A646385}" srcOrd="0" destOrd="0" parTransId="{2AD051D5-AD54-4FAB-9C97-0CF73147049F}" sibTransId="{872405CD-FA28-43E5-AA27-5C26B2C28EF2}"/>
    <dgm:cxn modelId="{7863E15A-7C68-4C5A-A5D8-FCF0B8A950E2}" srcId="{55E0D038-1576-4E76-A3AC-E7418D09D4E8}" destId="{4AD58E23-CD29-47CF-882D-B65E5014789F}" srcOrd="1" destOrd="0" parTransId="{41073267-4425-4FCA-B92F-D3DF1D6AF523}" sibTransId="{2B69B178-E060-4221-A6EA-A699591290BF}"/>
    <dgm:cxn modelId="{3BFB4696-DF40-4B4A-8C67-CFE74E94F4EC}" type="presOf" srcId="{E20FCC8B-D86D-498E-B6C9-E1C054A4B0BF}" destId="{04D455F1-1C0F-4A12-B9F2-5350DC7AFF07}" srcOrd="1" destOrd="0" presId="urn:microsoft.com/office/officeart/2005/8/layout/process4"/>
    <dgm:cxn modelId="{FC7C149B-5706-4AB0-8FBC-12CA3D41EAD3}" srcId="{0AF0D15A-9984-4A57-B63A-E976A710BED8}" destId="{55E0D038-1576-4E76-A3AC-E7418D09D4E8}" srcOrd="2" destOrd="0" parTransId="{009DCECF-2787-490A-BA90-3B2CFC05FC2A}" sibTransId="{38FC5B99-EC41-476A-B420-DC01F5C46097}"/>
    <dgm:cxn modelId="{7722649F-617B-4852-A337-00D67561C61E}" srcId="{12606669-E7AD-47F0-859A-DEF3D44E0A3E}" destId="{9EF2DEBB-3038-4A8C-8084-626F4CCA37FE}" srcOrd="1" destOrd="0" parTransId="{C7A8A587-B939-48FD-82E4-2AD2E3A5C70A}" sibTransId="{C5C06F6D-8BC6-4DF2-AE65-A6C6F999962F}"/>
    <dgm:cxn modelId="{CCB264A9-F238-447D-9F33-020120FD08A4}" type="presOf" srcId="{12606669-E7AD-47F0-859A-DEF3D44E0A3E}" destId="{B2A0F034-400B-42EC-B4F3-2BC35015B189}" srcOrd="0" destOrd="0" presId="urn:microsoft.com/office/officeart/2005/8/layout/process4"/>
    <dgm:cxn modelId="{E05308B1-CE63-4347-B772-0F1FC058758E}" type="presOf" srcId="{965C8B59-7B84-4F90-A7EB-FCF21A646385}" destId="{A45B9F05-6D5F-4409-893E-BBD3D507CCFA}" srcOrd="0" destOrd="0" presId="urn:microsoft.com/office/officeart/2005/8/layout/process4"/>
    <dgm:cxn modelId="{F961F2BA-9E58-44E4-9749-5BB333DF51D0}" type="presOf" srcId="{55E0D038-1576-4E76-A3AC-E7418D09D4E8}" destId="{7E3B722A-5AA0-4DEA-9CC3-1F9A2103CCC6}" srcOrd="0" destOrd="0" presId="urn:microsoft.com/office/officeart/2005/8/layout/process4"/>
    <dgm:cxn modelId="{CDD935D5-7FDD-4838-9179-463206117387}" srcId="{55E0D038-1576-4E76-A3AC-E7418D09D4E8}" destId="{EE3D29AA-2D9B-4F08-AE7F-654F82415847}" srcOrd="0" destOrd="0" parTransId="{1233093C-58B5-4EC7-AC12-3FFB6C7666D9}" sibTransId="{9164138C-9944-4797-BC5D-DC2CE682EFBE}"/>
    <dgm:cxn modelId="{48A207ED-C242-422E-B8B9-D9DC485D0916}" type="presOf" srcId="{12606669-E7AD-47F0-859A-DEF3D44E0A3E}" destId="{C153356D-7E80-4E46-96EB-0C10D458664A}" srcOrd="1" destOrd="0" presId="urn:microsoft.com/office/officeart/2005/8/layout/process4"/>
    <dgm:cxn modelId="{89C453EE-3669-4F48-80B7-2550886CFD28}" type="presOf" srcId="{55E0D038-1576-4E76-A3AC-E7418D09D4E8}" destId="{9DC1254C-EE56-4653-9DA4-5EA2292C871E}" srcOrd="1" destOrd="0" presId="urn:microsoft.com/office/officeart/2005/8/layout/process4"/>
    <dgm:cxn modelId="{362C04FE-C8A5-45D6-95F8-80AE11BABE39}" type="presOf" srcId="{4AD58E23-CD29-47CF-882D-B65E5014789F}" destId="{10E973DF-DCB8-4DCC-829F-D0B405F3C71C}" srcOrd="0" destOrd="0" presId="urn:microsoft.com/office/officeart/2005/8/layout/process4"/>
    <dgm:cxn modelId="{ECA069FF-6BA0-476D-AB9F-119E21C26194}" srcId="{0AF0D15A-9984-4A57-B63A-E976A710BED8}" destId="{E20FCC8B-D86D-498E-B6C9-E1C054A4B0BF}" srcOrd="1" destOrd="0" parTransId="{19D7828E-F5F5-462F-9A1D-1017181AD263}" sibTransId="{5DDCB22D-4F1D-417F-9C0B-1A4D8079806E}"/>
    <dgm:cxn modelId="{15AB093B-0647-4551-9850-9CF44899B102}" type="presParOf" srcId="{87DB090C-CCC5-48F2-8FDF-0AE2EE59C5CA}" destId="{248A5E91-6959-46CD-9F71-997EDA73A0E8}" srcOrd="0" destOrd="0" presId="urn:microsoft.com/office/officeart/2005/8/layout/process4"/>
    <dgm:cxn modelId="{C8F82893-7E93-4703-9A33-89D7FD33C8F0}" type="presParOf" srcId="{248A5E91-6959-46CD-9F71-997EDA73A0E8}" destId="{7E3B722A-5AA0-4DEA-9CC3-1F9A2103CCC6}" srcOrd="0" destOrd="0" presId="urn:microsoft.com/office/officeart/2005/8/layout/process4"/>
    <dgm:cxn modelId="{BFD7D0DF-42C4-458A-8D6F-909617962598}" type="presParOf" srcId="{248A5E91-6959-46CD-9F71-997EDA73A0E8}" destId="{9DC1254C-EE56-4653-9DA4-5EA2292C871E}" srcOrd="1" destOrd="0" presId="urn:microsoft.com/office/officeart/2005/8/layout/process4"/>
    <dgm:cxn modelId="{C76FF935-4DBB-4B6F-917B-093A40870156}" type="presParOf" srcId="{248A5E91-6959-46CD-9F71-997EDA73A0E8}" destId="{2B5CD03B-D5A5-4BF4-8BB3-49AD7CE1EE91}" srcOrd="2" destOrd="0" presId="urn:microsoft.com/office/officeart/2005/8/layout/process4"/>
    <dgm:cxn modelId="{3B120951-4A86-42DA-B4AD-8A8FC97C79C0}" type="presParOf" srcId="{2B5CD03B-D5A5-4BF4-8BB3-49AD7CE1EE91}" destId="{DF2C39AC-8320-444A-9AA4-0432CD091FAC}" srcOrd="0" destOrd="0" presId="urn:microsoft.com/office/officeart/2005/8/layout/process4"/>
    <dgm:cxn modelId="{AC9CB0F6-9B0A-435B-B1A0-A781703DAEF5}" type="presParOf" srcId="{2B5CD03B-D5A5-4BF4-8BB3-49AD7CE1EE91}" destId="{10E973DF-DCB8-4DCC-829F-D0B405F3C71C}" srcOrd="1" destOrd="0" presId="urn:microsoft.com/office/officeart/2005/8/layout/process4"/>
    <dgm:cxn modelId="{556F1A0F-8299-4DA4-AF80-75F5B6940EAE}" type="presParOf" srcId="{87DB090C-CCC5-48F2-8FDF-0AE2EE59C5CA}" destId="{AE4EFFE8-6417-4133-A88A-B808066CCE02}" srcOrd="1" destOrd="0" presId="urn:microsoft.com/office/officeart/2005/8/layout/process4"/>
    <dgm:cxn modelId="{83DB0B8D-8F76-4682-ABB6-38C1B39C0305}" type="presParOf" srcId="{87DB090C-CCC5-48F2-8FDF-0AE2EE59C5CA}" destId="{8F3669D9-2289-4BDA-A8DD-6E57C6C13106}" srcOrd="2" destOrd="0" presId="urn:microsoft.com/office/officeart/2005/8/layout/process4"/>
    <dgm:cxn modelId="{AC954B4B-7C94-48E9-91D9-5AE13102CB1F}" type="presParOf" srcId="{8F3669D9-2289-4BDA-A8DD-6E57C6C13106}" destId="{F9FDCE43-0B92-4C75-A29C-F3B498D0CA7D}" srcOrd="0" destOrd="0" presId="urn:microsoft.com/office/officeart/2005/8/layout/process4"/>
    <dgm:cxn modelId="{6456BA18-F914-42C6-8968-9DED4B1A3D31}" type="presParOf" srcId="{8F3669D9-2289-4BDA-A8DD-6E57C6C13106}" destId="{04D455F1-1C0F-4A12-B9F2-5350DC7AFF07}" srcOrd="1" destOrd="0" presId="urn:microsoft.com/office/officeart/2005/8/layout/process4"/>
    <dgm:cxn modelId="{A7AEAB79-6D64-4753-8D93-F6809B43BF24}" type="presParOf" srcId="{8F3669D9-2289-4BDA-A8DD-6E57C6C13106}" destId="{64AF381F-7E29-4FF7-AC40-DB3AE0FE6C49}" srcOrd="2" destOrd="0" presId="urn:microsoft.com/office/officeart/2005/8/layout/process4"/>
    <dgm:cxn modelId="{62ACA0F2-C543-41F4-99B5-DA58365E57C0}" type="presParOf" srcId="{64AF381F-7E29-4FF7-AC40-DB3AE0FE6C49}" destId="{A45B9F05-6D5F-4409-893E-BBD3D507CCFA}" srcOrd="0" destOrd="0" presId="urn:microsoft.com/office/officeart/2005/8/layout/process4"/>
    <dgm:cxn modelId="{C93EC815-F162-49FA-90CF-28C514653A25}" type="presParOf" srcId="{64AF381F-7E29-4FF7-AC40-DB3AE0FE6C49}" destId="{C50A5491-D634-4C81-B4F1-0F4C97E9642A}" srcOrd="1" destOrd="0" presId="urn:microsoft.com/office/officeart/2005/8/layout/process4"/>
    <dgm:cxn modelId="{F4BDC9B6-E6F6-42BA-B154-33EB609341FB}" type="presParOf" srcId="{87DB090C-CCC5-48F2-8FDF-0AE2EE59C5CA}" destId="{89E552A9-B481-450B-8EC5-3CE7E8855266}" srcOrd="3" destOrd="0" presId="urn:microsoft.com/office/officeart/2005/8/layout/process4"/>
    <dgm:cxn modelId="{BACAD9FB-8F9D-48C4-84C4-814453B611E3}" type="presParOf" srcId="{87DB090C-CCC5-48F2-8FDF-0AE2EE59C5CA}" destId="{8F70596A-7315-4021-8C11-17B8456A221D}" srcOrd="4" destOrd="0" presId="urn:microsoft.com/office/officeart/2005/8/layout/process4"/>
    <dgm:cxn modelId="{C71AA175-5891-43F8-AA2A-CAE1CB516185}" type="presParOf" srcId="{8F70596A-7315-4021-8C11-17B8456A221D}" destId="{B2A0F034-400B-42EC-B4F3-2BC35015B189}" srcOrd="0" destOrd="0" presId="urn:microsoft.com/office/officeart/2005/8/layout/process4"/>
    <dgm:cxn modelId="{25B5C4EA-914F-4205-A843-9E416CC3F332}" type="presParOf" srcId="{8F70596A-7315-4021-8C11-17B8456A221D}" destId="{C153356D-7E80-4E46-96EB-0C10D458664A}" srcOrd="1" destOrd="0" presId="urn:microsoft.com/office/officeart/2005/8/layout/process4"/>
    <dgm:cxn modelId="{AE5CA1CE-1791-4C38-B88A-EEC72A3C299C}" type="presParOf" srcId="{8F70596A-7315-4021-8C11-17B8456A221D}" destId="{1EC34BC4-5FBC-43F3-B4A7-5AB578A04ED6}" srcOrd="2" destOrd="0" presId="urn:microsoft.com/office/officeart/2005/8/layout/process4"/>
    <dgm:cxn modelId="{39670FDA-BD71-4C4B-B0AF-ED7A919E9C88}" type="presParOf" srcId="{1EC34BC4-5FBC-43F3-B4A7-5AB578A04ED6}" destId="{4230675D-88D0-4868-84F4-7CBCC3981AAC}" srcOrd="0" destOrd="0" presId="urn:microsoft.com/office/officeart/2005/8/layout/process4"/>
    <dgm:cxn modelId="{02EDB4B1-8918-426E-A249-DE7EBCD4AB5F}" type="presParOf" srcId="{1EC34BC4-5FBC-43F3-B4A7-5AB578A04ED6}" destId="{33C14E7B-3E8E-4C83-9C37-80E314D71830}" srcOrd="1" destOrd="0" presId="urn:microsoft.com/office/officeart/2005/8/layout/process4"/>
    <dgm:cxn modelId="{758DAC22-8B44-4119-996C-148B1DB13596}" type="presParOf" srcId="{1EC34BC4-5FBC-43F3-B4A7-5AB578A04ED6}" destId="{464671FA-1758-4005-B217-A2513CC95669}" srcOrd="2"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20169C-693C-4765-A843-E9ECA13E3C7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18650A04-98A9-453A-8615-6BAC1BD050A1}">
      <dgm:prSet phldrT="[Text]"/>
      <dgm:spPr/>
      <dgm:t>
        <a:bodyPr/>
        <a:lstStyle/>
        <a:p>
          <a:r>
            <a:rPr lang="en-US" dirty="0"/>
            <a:t>Qian Zhang</a:t>
          </a:r>
          <a:endParaRPr lang="en-IN" dirty="0"/>
        </a:p>
      </dgm:t>
    </dgm:pt>
    <dgm:pt modelId="{F7A768D9-EE3C-4B67-BBD5-3B2942D09933}" type="parTrans" cxnId="{5C16C1B0-3988-42EA-9938-A83FFD482957}">
      <dgm:prSet/>
      <dgm:spPr/>
      <dgm:t>
        <a:bodyPr/>
        <a:lstStyle/>
        <a:p>
          <a:endParaRPr lang="en-IN"/>
        </a:p>
      </dgm:t>
    </dgm:pt>
    <dgm:pt modelId="{F986FCD2-29FB-4625-A946-F40975AE1359}" type="sibTrans" cxnId="{5C16C1B0-3988-42EA-9938-A83FFD482957}">
      <dgm:prSet/>
      <dgm:spPr/>
      <dgm:t>
        <a:bodyPr/>
        <a:lstStyle/>
        <a:p>
          <a:endParaRPr lang="en-IN"/>
        </a:p>
      </dgm:t>
    </dgm:pt>
    <dgm:pt modelId="{140B0C35-C25E-4569-BCA8-0DCC50E79095}">
      <dgm:prSet phldrT="[Text]"/>
      <dgm:spPr/>
      <dgm:t>
        <a:bodyPr/>
        <a:lstStyle/>
        <a:p>
          <a:r>
            <a:rPr lang="en-US" dirty="0"/>
            <a:t>Front back shots of New Zealand Dollar</a:t>
          </a:r>
          <a:endParaRPr lang="en-IN" dirty="0"/>
        </a:p>
      </dgm:t>
    </dgm:pt>
    <dgm:pt modelId="{4F7836FD-4E75-44F8-9595-450C639D2199}" type="parTrans" cxnId="{8F24D3E0-23A6-40EA-8395-D1BE37923524}">
      <dgm:prSet/>
      <dgm:spPr/>
      <dgm:t>
        <a:bodyPr/>
        <a:lstStyle/>
        <a:p>
          <a:endParaRPr lang="en-IN"/>
        </a:p>
      </dgm:t>
    </dgm:pt>
    <dgm:pt modelId="{7B1AE4FB-306E-4822-BA45-FBAAFC51C4EE}" type="sibTrans" cxnId="{8F24D3E0-23A6-40EA-8395-D1BE37923524}">
      <dgm:prSet/>
      <dgm:spPr/>
      <dgm:t>
        <a:bodyPr/>
        <a:lstStyle/>
        <a:p>
          <a:endParaRPr lang="en-IN"/>
        </a:p>
      </dgm:t>
    </dgm:pt>
    <dgm:pt modelId="{97916A55-4776-484A-9323-22D48CE77610}">
      <dgm:prSet phldrT="[Text]"/>
      <dgm:spPr/>
      <dgm:t>
        <a:bodyPr/>
        <a:lstStyle/>
        <a:p>
          <a:r>
            <a:rPr lang="en-US" dirty="0"/>
            <a:t>Low Quality Images</a:t>
          </a:r>
          <a:endParaRPr lang="en-IN" dirty="0"/>
        </a:p>
      </dgm:t>
    </dgm:pt>
    <dgm:pt modelId="{2BEFE121-AB5D-461D-A03E-71F8ACBAD86E}" type="parTrans" cxnId="{608D9F0B-5860-44F9-AC2C-FE5577648961}">
      <dgm:prSet/>
      <dgm:spPr/>
      <dgm:t>
        <a:bodyPr/>
        <a:lstStyle/>
        <a:p>
          <a:endParaRPr lang="en-IN"/>
        </a:p>
      </dgm:t>
    </dgm:pt>
    <dgm:pt modelId="{14D9A405-8BF3-4E69-9A18-92E8E8E08022}" type="sibTrans" cxnId="{608D9F0B-5860-44F9-AC2C-FE5577648961}">
      <dgm:prSet/>
      <dgm:spPr/>
      <dgm:t>
        <a:bodyPr/>
        <a:lstStyle/>
        <a:p>
          <a:endParaRPr lang="en-IN"/>
        </a:p>
      </dgm:t>
    </dgm:pt>
    <dgm:pt modelId="{8D72EEC0-92C5-49C2-8503-E670CB21EDFC}">
      <dgm:prSet phldrT="[Text]"/>
      <dgm:spPr/>
      <dgm:t>
        <a:bodyPr/>
        <a:lstStyle/>
        <a:p>
          <a:r>
            <a:rPr lang="en-US" dirty="0" err="1"/>
            <a:t>Nijil</a:t>
          </a:r>
          <a:r>
            <a:rPr lang="en-US" dirty="0"/>
            <a:t> Raj N</a:t>
          </a:r>
          <a:endParaRPr lang="en-IN" dirty="0"/>
        </a:p>
      </dgm:t>
    </dgm:pt>
    <dgm:pt modelId="{78D467DD-BF65-4822-90F8-E8E1D9B9EC50}" type="parTrans" cxnId="{9A8DC157-EDB7-45A6-8E8D-592FC634DA37}">
      <dgm:prSet/>
      <dgm:spPr/>
      <dgm:t>
        <a:bodyPr/>
        <a:lstStyle/>
        <a:p>
          <a:endParaRPr lang="en-IN"/>
        </a:p>
      </dgm:t>
    </dgm:pt>
    <dgm:pt modelId="{A36A2AF2-5D0B-4C74-8C85-E0A97AD2706F}" type="sibTrans" cxnId="{9A8DC157-EDB7-45A6-8E8D-592FC634DA37}">
      <dgm:prSet/>
      <dgm:spPr/>
      <dgm:t>
        <a:bodyPr/>
        <a:lstStyle/>
        <a:p>
          <a:endParaRPr lang="en-IN"/>
        </a:p>
      </dgm:t>
    </dgm:pt>
    <dgm:pt modelId="{428ABD4F-6343-49F5-B256-785AB746A1B8}">
      <dgm:prSet phldrT="[Text]"/>
      <dgm:spPr/>
      <dgm:t>
        <a:bodyPr/>
        <a:lstStyle/>
        <a:p>
          <a:r>
            <a:rPr lang="en-US" dirty="0"/>
            <a:t>Indian Denomination</a:t>
          </a:r>
          <a:endParaRPr lang="en-IN" dirty="0"/>
        </a:p>
      </dgm:t>
    </dgm:pt>
    <dgm:pt modelId="{00D2DC96-4372-4DEA-A2DB-7FF92DA861B1}" type="parTrans" cxnId="{6E4B5FDD-F47C-4823-A30D-88DE1BD69C94}">
      <dgm:prSet/>
      <dgm:spPr/>
      <dgm:t>
        <a:bodyPr/>
        <a:lstStyle/>
        <a:p>
          <a:endParaRPr lang="en-IN"/>
        </a:p>
      </dgm:t>
    </dgm:pt>
    <dgm:pt modelId="{2935FA5B-D03B-4642-B26D-3D2760E0D5E5}" type="sibTrans" cxnId="{6E4B5FDD-F47C-4823-A30D-88DE1BD69C94}">
      <dgm:prSet/>
      <dgm:spPr/>
      <dgm:t>
        <a:bodyPr/>
        <a:lstStyle/>
        <a:p>
          <a:endParaRPr lang="en-IN"/>
        </a:p>
      </dgm:t>
    </dgm:pt>
    <dgm:pt modelId="{9F4D8D06-DA35-414F-A35F-64934A6B87C7}">
      <dgm:prSet phldrT="[Text]"/>
      <dgm:spPr/>
      <dgm:t>
        <a:bodyPr/>
        <a:lstStyle/>
        <a:p>
          <a:r>
            <a:rPr lang="en-US" dirty="0"/>
            <a:t>Medium Quality</a:t>
          </a:r>
          <a:endParaRPr lang="en-IN" dirty="0"/>
        </a:p>
      </dgm:t>
    </dgm:pt>
    <dgm:pt modelId="{D72DF3A9-6A15-4570-AB6A-D7953D53F771}" type="parTrans" cxnId="{0129B8CE-ED5A-4A98-B6CE-D7E6B2DEC74E}">
      <dgm:prSet/>
      <dgm:spPr/>
      <dgm:t>
        <a:bodyPr/>
        <a:lstStyle/>
        <a:p>
          <a:endParaRPr lang="en-IN"/>
        </a:p>
      </dgm:t>
    </dgm:pt>
    <dgm:pt modelId="{F278563D-D105-4115-9545-3AE1FF0EB318}" type="sibTrans" cxnId="{0129B8CE-ED5A-4A98-B6CE-D7E6B2DEC74E}">
      <dgm:prSet/>
      <dgm:spPr/>
      <dgm:t>
        <a:bodyPr/>
        <a:lstStyle/>
        <a:p>
          <a:endParaRPr lang="en-IN"/>
        </a:p>
      </dgm:t>
    </dgm:pt>
    <dgm:pt modelId="{A04D6472-9D88-44CE-AD2A-795028D58020}">
      <dgm:prSet phldrT="[Text]"/>
      <dgm:spPr>
        <a:solidFill>
          <a:srgbClr val="FF0000"/>
        </a:solidFill>
      </dgm:spPr>
      <dgm:t>
        <a:bodyPr/>
        <a:lstStyle/>
        <a:p>
          <a:r>
            <a:rPr lang="en-US" dirty="0">
              <a:solidFill>
                <a:schemeClr val="tx1"/>
              </a:solidFill>
            </a:rPr>
            <a:t>Proposal</a:t>
          </a:r>
          <a:endParaRPr lang="en-IN" dirty="0">
            <a:solidFill>
              <a:schemeClr val="tx1"/>
            </a:solidFill>
          </a:endParaRPr>
        </a:p>
      </dgm:t>
    </dgm:pt>
    <dgm:pt modelId="{1B93BF36-67CC-417A-A3DF-260BA10EC06C}" type="parTrans" cxnId="{61FA8ACB-7D00-408C-8564-1011F938C994}">
      <dgm:prSet/>
      <dgm:spPr/>
      <dgm:t>
        <a:bodyPr/>
        <a:lstStyle/>
        <a:p>
          <a:endParaRPr lang="en-IN"/>
        </a:p>
      </dgm:t>
    </dgm:pt>
    <dgm:pt modelId="{42706AEB-9EAF-44F0-BE69-95DDEE7D9CA2}" type="sibTrans" cxnId="{61FA8ACB-7D00-408C-8564-1011F938C994}">
      <dgm:prSet/>
      <dgm:spPr/>
      <dgm:t>
        <a:bodyPr/>
        <a:lstStyle/>
        <a:p>
          <a:endParaRPr lang="en-IN"/>
        </a:p>
      </dgm:t>
    </dgm:pt>
    <dgm:pt modelId="{93F9B307-B39E-41FC-ADA2-601C2DA180A1}">
      <dgm:prSet phldrT="[Text]"/>
      <dgm:spPr/>
      <dgm:t>
        <a:bodyPr/>
        <a:lstStyle/>
        <a:p>
          <a:r>
            <a:rPr lang="en-US" dirty="0"/>
            <a:t>Indian Denomination</a:t>
          </a:r>
          <a:endParaRPr lang="en-IN" dirty="0"/>
        </a:p>
      </dgm:t>
    </dgm:pt>
    <dgm:pt modelId="{32C85CA0-91C5-4A75-B602-9561D5C65BEB}" type="parTrans" cxnId="{8B162956-0ADE-4386-A448-D73BD169CED3}">
      <dgm:prSet/>
      <dgm:spPr/>
      <dgm:t>
        <a:bodyPr/>
        <a:lstStyle/>
        <a:p>
          <a:endParaRPr lang="en-IN"/>
        </a:p>
      </dgm:t>
    </dgm:pt>
    <dgm:pt modelId="{FBD2D966-CA79-4350-8073-CD1C05D49948}" type="sibTrans" cxnId="{8B162956-0ADE-4386-A448-D73BD169CED3}">
      <dgm:prSet/>
      <dgm:spPr/>
      <dgm:t>
        <a:bodyPr/>
        <a:lstStyle/>
        <a:p>
          <a:endParaRPr lang="en-IN"/>
        </a:p>
      </dgm:t>
    </dgm:pt>
    <dgm:pt modelId="{88EE495D-B202-422C-B384-0A944DFF36C7}">
      <dgm:prSet phldrT="[Text]"/>
      <dgm:spPr/>
      <dgm:t>
        <a:bodyPr/>
        <a:lstStyle/>
        <a:p>
          <a:r>
            <a:rPr lang="en-US" dirty="0"/>
            <a:t>Mixture of Qualities</a:t>
          </a:r>
          <a:endParaRPr lang="en-IN" dirty="0"/>
        </a:p>
      </dgm:t>
    </dgm:pt>
    <dgm:pt modelId="{230457AD-BCA5-488C-9D2F-07090616AB1F}" type="parTrans" cxnId="{F93F80ED-667D-412A-AB5D-62F727A87FCD}">
      <dgm:prSet/>
      <dgm:spPr/>
      <dgm:t>
        <a:bodyPr/>
        <a:lstStyle/>
        <a:p>
          <a:endParaRPr lang="en-IN"/>
        </a:p>
      </dgm:t>
    </dgm:pt>
    <dgm:pt modelId="{CE0F75B6-3B58-4061-B3D9-6CCA264E4B22}" type="sibTrans" cxnId="{F93F80ED-667D-412A-AB5D-62F727A87FCD}">
      <dgm:prSet/>
      <dgm:spPr/>
      <dgm:t>
        <a:bodyPr/>
        <a:lstStyle/>
        <a:p>
          <a:endParaRPr lang="en-IN"/>
        </a:p>
      </dgm:t>
    </dgm:pt>
    <dgm:pt modelId="{301FEFFB-8A47-46A1-81E3-5E86E772FD05}">
      <dgm:prSet phldrT="[Text]"/>
      <dgm:spPr/>
      <dgm:t>
        <a:bodyPr/>
        <a:lstStyle/>
        <a:p>
          <a:r>
            <a:rPr lang="en-IN" dirty="0"/>
            <a:t>Kushal Bhavsar</a:t>
          </a:r>
        </a:p>
      </dgm:t>
    </dgm:pt>
    <dgm:pt modelId="{567067DC-08D2-4679-A9FA-CB75D85438F5}" type="parTrans" cxnId="{984C04C2-A1D0-40CD-A7D2-8AEB3C06E576}">
      <dgm:prSet/>
      <dgm:spPr/>
      <dgm:t>
        <a:bodyPr/>
        <a:lstStyle/>
        <a:p>
          <a:endParaRPr lang="en-IN"/>
        </a:p>
      </dgm:t>
    </dgm:pt>
    <dgm:pt modelId="{0FFF5081-67EC-40C5-853A-E4A56AE7ED26}" type="sibTrans" cxnId="{984C04C2-A1D0-40CD-A7D2-8AEB3C06E576}">
      <dgm:prSet/>
      <dgm:spPr/>
      <dgm:t>
        <a:bodyPr/>
        <a:lstStyle/>
        <a:p>
          <a:endParaRPr lang="en-IN"/>
        </a:p>
      </dgm:t>
    </dgm:pt>
    <dgm:pt modelId="{8ADBFE9A-C094-449A-8261-68C72C8FF0F0}">
      <dgm:prSet phldrT="[Text]"/>
      <dgm:spPr/>
      <dgm:t>
        <a:bodyPr/>
        <a:lstStyle/>
        <a:p>
          <a:r>
            <a:rPr lang="en-US" dirty="0"/>
            <a:t>Indian Denomination</a:t>
          </a:r>
          <a:endParaRPr lang="en-IN" dirty="0"/>
        </a:p>
      </dgm:t>
    </dgm:pt>
    <dgm:pt modelId="{BCD915CC-FF9F-4327-AB32-6A910716590E}" type="parTrans" cxnId="{6A40F685-079A-46A5-BB3D-56359D9EFCAE}">
      <dgm:prSet/>
      <dgm:spPr/>
      <dgm:t>
        <a:bodyPr/>
        <a:lstStyle/>
        <a:p>
          <a:endParaRPr lang="en-IN"/>
        </a:p>
      </dgm:t>
    </dgm:pt>
    <dgm:pt modelId="{BC1B2E38-7E66-4B5B-BB4C-E62628D8500E}" type="sibTrans" cxnId="{6A40F685-079A-46A5-BB3D-56359D9EFCAE}">
      <dgm:prSet/>
      <dgm:spPr/>
      <dgm:t>
        <a:bodyPr/>
        <a:lstStyle/>
        <a:p>
          <a:endParaRPr lang="en-IN"/>
        </a:p>
      </dgm:t>
    </dgm:pt>
    <dgm:pt modelId="{20260368-8CED-4EE8-BAFE-866ABE5FB089}">
      <dgm:prSet phldrT="[Text]"/>
      <dgm:spPr/>
      <dgm:t>
        <a:bodyPr/>
        <a:lstStyle/>
        <a:p>
          <a:r>
            <a:rPr lang="en-US" dirty="0"/>
            <a:t>High Quality</a:t>
          </a:r>
          <a:endParaRPr lang="en-IN" dirty="0"/>
        </a:p>
      </dgm:t>
    </dgm:pt>
    <dgm:pt modelId="{7F265B50-5CB1-446F-9669-B4D43B8B1135}" type="parTrans" cxnId="{14F83F91-5F5F-48EB-9516-D08635A40CE3}">
      <dgm:prSet/>
      <dgm:spPr/>
      <dgm:t>
        <a:bodyPr/>
        <a:lstStyle/>
        <a:p>
          <a:endParaRPr lang="en-IN"/>
        </a:p>
      </dgm:t>
    </dgm:pt>
    <dgm:pt modelId="{77478203-64BD-467A-A5A8-1F8B274ABE07}" type="sibTrans" cxnId="{14F83F91-5F5F-48EB-9516-D08635A40CE3}">
      <dgm:prSet/>
      <dgm:spPr/>
      <dgm:t>
        <a:bodyPr/>
        <a:lstStyle/>
        <a:p>
          <a:endParaRPr lang="en-IN"/>
        </a:p>
      </dgm:t>
    </dgm:pt>
    <dgm:pt modelId="{25BD872E-02B2-4C55-A0C9-675450414BE9}">
      <dgm:prSet phldrT="[Text]"/>
      <dgm:spPr/>
      <dgm:t>
        <a:bodyPr/>
        <a:lstStyle/>
        <a:p>
          <a:r>
            <a:rPr lang="en-US" dirty="0"/>
            <a:t>Addition of Backgrounds</a:t>
          </a:r>
          <a:endParaRPr lang="en-IN" dirty="0"/>
        </a:p>
      </dgm:t>
    </dgm:pt>
    <dgm:pt modelId="{CCD6DA8D-5C37-44DE-BB00-4F053E665725}" type="parTrans" cxnId="{580982C0-29A0-4EDE-B1DB-B6DB847EF0A9}">
      <dgm:prSet/>
      <dgm:spPr/>
      <dgm:t>
        <a:bodyPr/>
        <a:lstStyle/>
        <a:p>
          <a:endParaRPr lang="en-IN"/>
        </a:p>
      </dgm:t>
    </dgm:pt>
    <dgm:pt modelId="{AC7B65B0-B55B-4108-8B6B-0F9A2BC8F9CD}" type="sibTrans" cxnId="{580982C0-29A0-4EDE-B1DB-B6DB847EF0A9}">
      <dgm:prSet/>
      <dgm:spPr/>
      <dgm:t>
        <a:bodyPr/>
        <a:lstStyle/>
        <a:p>
          <a:endParaRPr lang="en-IN"/>
        </a:p>
      </dgm:t>
    </dgm:pt>
    <dgm:pt modelId="{6ECE3EEB-DB7B-46A8-8871-F0E9502F8837}" type="pres">
      <dgm:prSet presAssocID="{0A20169C-693C-4765-A843-E9ECA13E3C7D}" presName="diagram" presStyleCnt="0">
        <dgm:presLayoutVars>
          <dgm:chPref val="1"/>
          <dgm:dir/>
          <dgm:animOne val="branch"/>
          <dgm:animLvl val="lvl"/>
          <dgm:resizeHandles/>
        </dgm:presLayoutVars>
      </dgm:prSet>
      <dgm:spPr/>
    </dgm:pt>
    <dgm:pt modelId="{ED2AFE35-6BAE-4E21-A49D-6C644D867896}" type="pres">
      <dgm:prSet presAssocID="{18650A04-98A9-453A-8615-6BAC1BD050A1}" presName="root" presStyleCnt="0"/>
      <dgm:spPr/>
    </dgm:pt>
    <dgm:pt modelId="{32A9A9AC-1FEE-4986-90AB-F03B480DF143}" type="pres">
      <dgm:prSet presAssocID="{18650A04-98A9-453A-8615-6BAC1BD050A1}" presName="rootComposite" presStyleCnt="0"/>
      <dgm:spPr/>
    </dgm:pt>
    <dgm:pt modelId="{D25DA1C2-652B-4783-8A9F-109AAB9F5899}" type="pres">
      <dgm:prSet presAssocID="{18650A04-98A9-453A-8615-6BAC1BD050A1}" presName="rootText" presStyleLbl="node1" presStyleIdx="0" presStyleCnt="4"/>
      <dgm:spPr/>
    </dgm:pt>
    <dgm:pt modelId="{858A1E40-F346-4C41-83FE-BE1DAC2DDDF9}" type="pres">
      <dgm:prSet presAssocID="{18650A04-98A9-453A-8615-6BAC1BD050A1}" presName="rootConnector" presStyleLbl="node1" presStyleIdx="0" presStyleCnt="4"/>
      <dgm:spPr/>
    </dgm:pt>
    <dgm:pt modelId="{F6C236AF-02F7-4AE9-A397-1011392D5934}" type="pres">
      <dgm:prSet presAssocID="{18650A04-98A9-453A-8615-6BAC1BD050A1}" presName="childShape" presStyleCnt="0"/>
      <dgm:spPr/>
    </dgm:pt>
    <dgm:pt modelId="{A11F3867-1238-43D3-9553-49F090D6B54D}" type="pres">
      <dgm:prSet presAssocID="{4F7836FD-4E75-44F8-9595-450C639D2199}" presName="Name13" presStyleLbl="parChTrans1D2" presStyleIdx="0" presStyleCnt="9"/>
      <dgm:spPr/>
    </dgm:pt>
    <dgm:pt modelId="{A58226C9-3FAF-4108-ABB1-249CFC94647D}" type="pres">
      <dgm:prSet presAssocID="{140B0C35-C25E-4569-BCA8-0DCC50E79095}" presName="childText" presStyleLbl="bgAcc1" presStyleIdx="0" presStyleCnt="9">
        <dgm:presLayoutVars>
          <dgm:bulletEnabled val="1"/>
        </dgm:presLayoutVars>
      </dgm:prSet>
      <dgm:spPr/>
    </dgm:pt>
    <dgm:pt modelId="{580B9870-4013-49E7-B7B7-90C3B35ED7BF}" type="pres">
      <dgm:prSet presAssocID="{2BEFE121-AB5D-461D-A03E-71F8ACBAD86E}" presName="Name13" presStyleLbl="parChTrans1D2" presStyleIdx="1" presStyleCnt="9"/>
      <dgm:spPr/>
    </dgm:pt>
    <dgm:pt modelId="{EF7BB643-A31A-4E4E-AEA5-E571E598B04A}" type="pres">
      <dgm:prSet presAssocID="{97916A55-4776-484A-9323-22D48CE77610}" presName="childText" presStyleLbl="bgAcc1" presStyleIdx="1" presStyleCnt="9">
        <dgm:presLayoutVars>
          <dgm:bulletEnabled val="1"/>
        </dgm:presLayoutVars>
      </dgm:prSet>
      <dgm:spPr/>
    </dgm:pt>
    <dgm:pt modelId="{C5EE7FB2-E1EC-446F-9331-EA951A3BC2FD}" type="pres">
      <dgm:prSet presAssocID="{8D72EEC0-92C5-49C2-8503-E670CB21EDFC}" presName="root" presStyleCnt="0"/>
      <dgm:spPr/>
    </dgm:pt>
    <dgm:pt modelId="{6C9E50BB-F31E-4CB3-B7DB-752686DE3D4F}" type="pres">
      <dgm:prSet presAssocID="{8D72EEC0-92C5-49C2-8503-E670CB21EDFC}" presName="rootComposite" presStyleCnt="0"/>
      <dgm:spPr/>
    </dgm:pt>
    <dgm:pt modelId="{08F26409-201F-45F4-B47E-E643B5F64FE8}" type="pres">
      <dgm:prSet presAssocID="{8D72EEC0-92C5-49C2-8503-E670CB21EDFC}" presName="rootText" presStyleLbl="node1" presStyleIdx="1" presStyleCnt="4"/>
      <dgm:spPr/>
    </dgm:pt>
    <dgm:pt modelId="{4B6D8AE0-EF52-4FF7-A8E1-6BE7097AA03B}" type="pres">
      <dgm:prSet presAssocID="{8D72EEC0-92C5-49C2-8503-E670CB21EDFC}" presName="rootConnector" presStyleLbl="node1" presStyleIdx="1" presStyleCnt="4"/>
      <dgm:spPr/>
    </dgm:pt>
    <dgm:pt modelId="{5378932D-CFC4-4E9D-997B-5D0DBFBC0DEB}" type="pres">
      <dgm:prSet presAssocID="{8D72EEC0-92C5-49C2-8503-E670CB21EDFC}" presName="childShape" presStyleCnt="0"/>
      <dgm:spPr/>
    </dgm:pt>
    <dgm:pt modelId="{F160227C-5918-4C9C-816B-5F3EA9369569}" type="pres">
      <dgm:prSet presAssocID="{00D2DC96-4372-4DEA-A2DB-7FF92DA861B1}" presName="Name13" presStyleLbl="parChTrans1D2" presStyleIdx="2" presStyleCnt="9"/>
      <dgm:spPr/>
    </dgm:pt>
    <dgm:pt modelId="{C2E2A405-0D07-4F62-A033-4D51222EB885}" type="pres">
      <dgm:prSet presAssocID="{428ABD4F-6343-49F5-B256-785AB746A1B8}" presName="childText" presStyleLbl="bgAcc1" presStyleIdx="2" presStyleCnt="9">
        <dgm:presLayoutVars>
          <dgm:bulletEnabled val="1"/>
        </dgm:presLayoutVars>
      </dgm:prSet>
      <dgm:spPr/>
    </dgm:pt>
    <dgm:pt modelId="{0FA85AC1-5EA0-471A-B621-038A69A146D0}" type="pres">
      <dgm:prSet presAssocID="{D72DF3A9-6A15-4570-AB6A-D7953D53F771}" presName="Name13" presStyleLbl="parChTrans1D2" presStyleIdx="3" presStyleCnt="9"/>
      <dgm:spPr/>
    </dgm:pt>
    <dgm:pt modelId="{081D9F8E-3171-42D9-839B-EAA89D283060}" type="pres">
      <dgm:prSet presAssocID="{9F4D8D06-DA35-414F-A35F-64934A6B87C7}" presName="childText" presStyleLbl="bgAcc1" presStyleIdx="3" presStyleCnt="9">
        <dgm:presLayoutVars>
          <dgm:bulletEnabled val="1"/>
        </dgm:presLayoutVars>
      </dgm:prSet>
      <dgm:spPr/>
    </dgm:pt>
    <dgm:pt modelId="{44729764-86B7-49D8-B9BF-24AE3FB1414A}" type="pres">
      <dgm:prSet presAssocID="{301FEFFB-8A47-46A1-81E3-5E86E772FD05}" presName="root" presStyleCnt="0"/>
      <dgm:spPr/>
    </dgm:pt>
    <dgm:pt modelId="{86223327-E189-4A04-AE9C-8C601BFB493E}" type="pres">
      <dgm:prSet presAssocID="{301FEFFB-8A47-46A1-81E3-5E86E772FD05}" presName="rootComposite" presStyleCnt="0"/>
      <dgm:spPr/>
    </dgm:pt>
    <dgm:pt modelId="{B12137D8-D177-4D61-A346-5D4D795D4AA4}" type="pres">
      <dgm:prSet presAssocID="{301FEFFB-8A47-46A1-81E3-5E86E772FD05}" presName="rootText" presStyleLbl="node1" presStyleIdx="2" presStyleCnt="4"/>
      <dgm:spPr/>
    </dgm:pt>
    <dgm:pt modelId="{6E98E3CC-2D8D-4FDA-BF77-2CA346E2D660}" type="pres">
      <dgm:prSet presAssocID="{301FEFFB-8A47-46A1-81E3-5E86E772FD05}" presName="rootConnector" presStyleLbl="node1" presStyleIdx="2" presStyleCnt="4"/>
      <dgm:spPr/>
    </dgm:pt>
    <dgm:pt modelId="{18F4B161-5C92-428A-85C6-B1E1CDB15098}" type="pres">
      <dgm:prSet presAssocID="{301FEFFB-8A47-46A1-81E3-5E86E772FD05}" presName="childShape" presStyleCnt="0"/>
      <dgm:spPr/>
    </dgm:pt>
    <dgm:pt modelId="{4BD22C11-0537-4496-BBFC-ED98BA9F485F}" type="pres">
      <dgm:prSet presAssocID="{BCD915CC-FF9F-4327-AB32-6A910716590E}" presName="Name13" presStyleLbl="parChTrans1D2" presStyleIdx="4" presStyleCnt="9"/>
      <dgm:spPr/>
    </dgm:pt>
    <dgm:pt modelId="{DF2F9D0D-B1FE-4D92-8919-C3CA296BC638}" type="pres">
      <dgm:prSet presAssocID="{8ADBFE9A-C094-449A-8261-68C72C8FF0F0}" presName="childText" presStyleLbl="bgAcc1" presStyleIdx="4" presStyleCnt="9">
        <dgm:presLayoutVars>
          <dgm:bulletEnabled val="1"/>
        </dgm:presLayoutVars>
      </dgm:prSet>
      <dgm:spPr/>
    </dgm:pt>
    <dgm:pt modelId="{BECD837B-527C-4E26-AB8E-EF6D67507BF0}" type="pres">
      <dgm:prSet presAssocID="{7F265B50-5CB1-446F-9669-B4D43B8B1135}" presName="Name13" presStyleLbl="parChTrans1D2" presStyleIdx="5" presStyleCnt="9"/>
      <dgm:spPr/>
    </dgm:pt>
    <dgm:pt modelId="{AB879829-42EA-46EC-A3D0-49751E07611C}" type="pres">
      <dgm:prSet presAssocID="{20260368-8CED-4EE8-BAFE-866ABE5FB089}" presName="childText" presStyleLbl="bgAcc1" presStyleIdx="5" presStyleCnt="9">
        <dgm:presLayoutVars>
          <dgm:bulletEnabled val="1"/>
        </dgm:presLayoutVars>
      </dgm:prSet>
      <dgm:spPr/>
    </dgm:pt>
    <dgm:pt modelId="{8B21CA10-C9C1-45D4-8503-3644B99F9A3B}" type="pres">
      <dgm:prSet presAssocID="{A04D6472-9D88-44CE-AD2A-795028D58020}" presName="root" presStyleCnt="0"/>
      <dgm:spPr/>
    </dgm:pt>
    <dgm:pt modelId="{0D0A247B-1E2B-44FD-8882-40ACE6571759}" type="pres">
      <dgm:prSet presAssocID="{A04D6472-9D88-44CE-AD2A-795028D58020}" presName="rootComposite" presStyleCnt="0"/>
      <dgm:spPr/>
    </dgm:pt>
    <dgm:pt modelId="{408BA6B1-F688-4C3E-8BC0-EE8470A26501}" type="pres">
      <dgm:prSet presAssocID="{A04D6472-9D88-44CE-AD2A-795028D58020}" presName="rootText" presStyleLbl="node1" presStyleIdx="3" presStyleCnt="4"/>
      <dgm:spPr/>
    </dgm:pt>
    <dgm:pt modelId="{19C8DF87-B0F2-448E-A569-4A483093B768}" type="pres">
      <dgm:prSet presAssocID="{A04D6472-9D88-44CE-AD2A-795028D58020}" presName="rootConnector" presStyleLbl="node1" presStyleIdx="3" presStyleCnt="4"/>
      <dgm:spPr/>
    </dgm:pt>
    <dgm:pt modelId="{1D229005-436D-4DDB-AB7D-8172162876EA}" type="pres">
      <dgm:prSet presAssocID="{A04D6472-9D88-44CE-AD2A-795028D58020}" presName="childShape" presStyleCnt="0"/>
      <dgm:spPr/>
    </dgm:pt>
    <dgm:pt modelId="{10E1D4EA-D297-4390-91FA-F860A24ECAB0}" type="pres">
      <dgm:prSet presAssocID="{32C85CA0-91C5-4A75-B602-9561D5C65BEB}" presName="Name13" presStyleLbl="parChTrans1D2" presStyleIdx="6" presStyleCnt="9"/>
      <dgm:spPr/>
    </dgm:pt>
    <dgm:pt modelId="{96ED8996-9A30-457B-9637-B8DD816499DB}" type="pres">
      <dgm:prSet presAssocID="{93F9B307-B39E-41FC-ADA2-601C2DA180A1}" presName="childText" presStyleLbl="bgAcc1" presStyleIdx="6" presStyleCnt="9">
        <dgm:presLayoutVars>
          <dgm:bulletEnabled val="1"/>
        </dgm:presLayoutVars>
      </dgm:prSet>
      <dgm:spPr/>
    </dgm:pt>
    <dgm:pt modelId="{D1C53290-0E42-4E99-A06C-F49459974BAA}" type="pres">
      <dgm:prSet presAssocID="{230457AD-BCA5-488C-9D2F-07090616AB1F}" presName="Name13" presStyleLbl="parChTrans1D2" presStyleIdx="7" presStyleCnt="9"/>
      <dgm:spPr/>
    </dgm:pt>
    <dgm:pt modelId="{2C63998B-5137-4241-8FDF-63013FABE392}" type="pres">
      <dgm:prSet presAssocID="{88EE495D-B202-422C-B384-0A944DFF36C7}" presName="childText" presStyleLbl="bgAcc1" presStyleIdx="7" presStyleCnt="9">
        <dgm:presLayoutVars>
          <dgm:bulletEnabled val="1"/>
        </dgm:presLayoutVars>
      </dgm:prSet>
      <dgm:spPr/>
    </dgm:pt>
    <dgm:pt modelId="{F9D583F7-37E4-45A1-B5BE-15C05EB58215}" type="pres">
      <dgm:prSet presAssocID="{CCD6DA8D-5C37-44DE-BB00-4F053E665725}" presName="Name13" presStyleLbl="parChTrans1D2" presStyleIdx="8" presStyleCnt="9"/>
      <dgm:spPr/>
    </dgm:pt>
    <dgm:pt modelId="{ECA8188B-BF58-403D-AC8A-82C1F27BCB6F}" type="pres">
      <dgm:prSet presAssocID="{25BD872E-02B2-4C55-A0C9-675450414BE9}" presName="childText" presStyleLbl="bgAcc1" presStyleIdx="8" presStyleCnt="9">
        <dgm:presLayoutVars>
          <dgm:bulletEnabled val="1"/>
        </dgm:presLayoutVars>
      </dgm:prSet>
      <dgm:spPr/>
    </dgm:pt>
  </dgm:ptLst>
  <dgm:cxnLst>
    <dgm:cxn modelId="{70E32E06-02DC-47DA-A4F3-8DCDEB38BFAC}" type="presOf" srcId="{8D72EEC0-92C5-49C2-8503-E670CB21EDFC}" destId="{08F26409-201F-45F4-B47E-E643B5F64FE8}" srcOrd="0" destOrd="0" presId="urn:microsoft.com/office/officeart/2005/8/layout/hierarchy3"/>
    <dgm:cxn modelId="{2601800A-A07A-4717-96C5-E9A29982D5D3}" type="presOf" srcId="{0A20169C-693C-4765-A843-E9ECA13E3C7D}" destId="{6ECE3EEB-DB7B-46A8-8871-F0E9502F8837}" srcOrd="0" destOrd="0" presId="urn:microsoft.com/office/officeart/2005/8/layout/hierarchy3"/>
    <dgm:cxn modelId="{608D9F0B-5860-44F9-AC2C-FE5577648961}" srcId="{18650A04-98A9-453A-8615-6BAC1BD050A1}" destId="{97916A55-4776-484A-9323-22D48CE77610}" srcOrd="1" destOrd="0" parTransId="{2BEFE121-AB5D-461D-A03E-71F8ACBAD86E}" sibTransId="{14D9A405-8BF3-4E69-9A18-92E8E8E08022}"/>
    <dgm:cxn modelId="{E6BCCE1E-8FE6-41D7-A97B-999957C664C6}" type="presOf" srcId="{8ADBFE9A-C094-449A-8261-68C72C8FF0F0}" destId="{DF2F9D0D-B1FE-4D92-8919-C3CA296BC638}" srcOrd="0" destOrd="0" presId="urn:microsoft.com/office/officeart/2005/8/layout/hierarchy3"/>
    <dgm:cxn modelId="{AFE6DA23-0A74-4B77-A593-55A6EB5271B6}" type="presOf" srcId="{D72DF3A9-6A15-4570-AB6A-D7953D53F771}" destId="{0FA85AC1-5EA0-471A-B621-038A69A146D0}" srcOrd="0" destOrd="0" presId="urn:microsoft.com/office/officeart/2005/8/layout/hierarchy3"/>
    <dgm:cxn modelId="{42A0CC27-4292-4641-8020-CA4BC1DB9D14}" type="presOf" srcId="{140B0C35-C25E-4569-BCA8-0DCC50E79095}" destId="{A58226C9-3FAF-4108-ABB1-249CFC94647D}" srcOrd="0" destOrd="0" presId="urn:microsoft.com/office/officeart/2005/8/layout/hierarchy3"/>
    <dgm:cxn modelId="{F3B2C03A-54C7-44B8-A7F7-B722AA2C6288}" type="presOf" srcId="{A04D6472-9D88-44CE-AD2A-795028D58020}" destId="{408BA6B1-F688-4C3E-8BC0-EE8470A26501}" srcOrd="0" destOrd="0" presId="urn:microsoft.com/office/officeart/2005/8/layout/hierarchy3"/>
    <dgm:cxn modelId="{303EA563-18E9-480C-B5C5-4FF3B114EFC5}" type="presOf" srcId="{428ABD4F-6343-49F5-B256-785AB746A1B8}" destId="{C2E2A405-0D07-4F62-A033-4D51222EB885}" srcOrd="0" destOrd="0" presId="urn:microsoft.com/office/officeart/2005/8/layout/hierarchy3"/>
    <dgm:cxn modelId="{911CE269-B481-46DE-9C5D-34282C3C7673}" type="presOf" srcId="{88EE495D-B202-422C-B384-0A944DFF36C7}" destId="{2C63998B-5137-4241-8FDF-63013FABE392}" srcOrd="0" destOrd="0" presId="urn:microsoft.com/office/officeart/2005/8/layout/hierarchy3"/>
    <dgm:cxn modelId="{CA670A6A-4A53-49F7-B998-BAA97AB4FC44}" type="presOf" srcId="{7F265B50-5CB1-446F-9669-B4D43B8B1135}" destId="{BECD837B-527C-4E26-AB8E-EF6D67507BF0}" srcOrd="0" destOrd="0" presId="urn:microsoft.com/office/officeart/2005/8/layout/hierarchy3"/>
    <dgm:cxn modelId="{A439B24B-E674-4B65-B3D9-F52D45E325D6}" type="presOf" srcId="{9F4D8D06-DA35-414F-A35F-64934A6B87C7}" destId="{081D9F8E-3171-42D9-839B-EAA89D283060}" srcOrd="0" destOrd="0" presId="urn:microsoft.com/office/officeart/2005/8/layout/hierarchy3"/>
    <dgm:cxn modelId="{E8C5DC6E-4285-4274-BD4D-55C0004C1725}" type="presOf" srcId="{20260368-8CED-4EE8-BAFE-866ABE5FB089}" destId="{AB879829-42EA-46EC-A3D0-49751E07611C}" srcOrd="0" destOrd="0" presId="urn:microsoft.com/office/officeart/2005/8/layout/hierarchy3"/>
    <dgm:cxn modelId="{F6F18B75-92E1-4FB2-B1F7-44B158C189FA}" type="presOf" srcId="{BCD915CC-FF9F-4327-AB32-6A910716590E}" destId="{4BD22C11-0537-4496-BBFC-ED98BA9F485F}" srcOrd="0" destOrd="0" presId="urn:microsoft.com/office/officeart/2005/8/layout/hierarchy3"/>
    <dgm:cxn modelId="{8B162956-0ADE-4386-A448-D73BD169CED3}" srcId="{A04D6472-9D88-44CE-AD2A-795028D58020}" destId="{93F9B307-B39E-41FC-ADA2-601C2DA180A1}" srcOrd="0" destOrd="0" parTransId="{32C85CA0-91C5-4A75-B602-9561D5C65BEB}" sibTransId="{FBD2D966-CA79-4350-8073-CD1C05D49948}"/>
    <dgm:cxn modelId="{9A8DC157-EDB7-45A6-8E8D-592FC634DA37}" srcId="{0A20169C-693C-4765-A843-E9ECA13E3C7D}" destId="{8D72EEC0-92C5-49C2-8503-E670CB21EDFC}" srcOrd="1" destOrd="0" parTransId="{78D467DD-BF65-4822-90F8-E8E1D9B9EC50}" sibTransId="{A36A2AF2-5D0B-4C74-8C85-E0A97AD2706F}"/>
    <dgm:cxn modelId="{6A40F685-079A-46A5-BB3D-56359D9EFCAE}" srcId="{301FEFFB-8A47-46A1-81E3-5E86E772FD05}" destId="{8ADBFE9A-C094-449A-8261-68C72C8FF0F0}" srcOrd="0" destOrd="0" parTransId="{BCD915CC-FF9F-4327-AB32-6A910716590E}" sibTransId="{BC1B2E38-7E66-4B5B-BB4C-E62628D8500E}"/>
    <dgm:cxn modelId="{C1B3658D-EE3D-4F5F-8CE7-EC6B3764B0F8}" type="presOf" srcId="{230457AD-BCA5-488C-9D2F-07090616AB1F}" destId="{D1C53290-0E42-4E99-A06C-F49459974BAA}" srcOrd="0" destOrd="0" presId="urn:microsoft.com/office/officeart/2005/8/layout/hierarchy3"/>
    <dgm:cxn modelId="{14F83F91-5F5F-48EB-9516-D08635A40CE3}" srcId="{301FEFFB-8A47-46A1-81E3-5E86E772FD05}" destId="{20260368-8CED-4EE8-BAFE-866ABE5FB089}" srcOrd="1" destOrd="0" parTransId="{7F265B50-5CB1-446F-9669-B4D43B8B1135}" sibTransId="{77478203-64BD-467A-A5A8-1F8B274ABE07}"/>
    <dgm:cxn modelId="{55A05F9E-999E-4A80-99BF-9163D20EC1F0}" type="presOf" srcId="{97916A55-4776-484A-9323-22D48CE77610}" destId="{EF7BB643-A31A-4E4E-AEA5-E571E598B04A}" srcOrd="0" destOrd="0" presId="urn:microsoft.com/office/officeart/2005/8/layout/hierarchy3"/>
    <dgm:cxn modelId="{753C68A4-C31C-4A60-BAA0-DAFDF4F8D81D}" type="presOf" srcId="{18650A04-98A9-453A-8615-6BAC1BD050A1}" destId="{858A1E40-F346-4C41-83FE-BE1DAC2DDDF9}" srcOrd="1" destOrd="0" presId="urn:microsoft.com/office/officeart/2005/8/layout/hierarchy3"/>
    <dgm:cxn modelId="{5C16C1B0-3988-42EA-9938-A83FFD482957}" srcId="{0A20169C-693C-4765-A843-E9ECA13E3C7D}" destId="{18650A04-98A9-453A-8615-6BAC1BD050A1}" srcOrd="0" destOrd="0" parTransId="{F7A768D9-EE3C-4B67-BBD5-3B2942D09933}" sibTransId="{F986FCD2-29FB-4625-A946-F40975AE1359}"/>
    <dgm:cxn modelId="{22B814C0-F2B8-4B5A-8C0F-D7401633E61A}" type="presOf" srcId="{18650A04-98A9-453A-8615-6BAC1BD050A1}" destId="{D25DA1C2-652B-4783-8A9F-109AAB9F5899}" srcOrd="0" destOrd="0" presId="urn:microsoft.com/office/officeart/2005/8/layout/hierarchy3"/>
    <dgm:cxn modelId="{BAB926C0-8D57-4255-9AD7-6A9DDB53E565}" type="presOf" srcId="{A04D6472-9D88-44CE-AD2A-795028D58020}" destId="{19C8DF87-B0F2-448E-A569-4A483093B768}" srcOrd="1" destOrd="0" presId="urn:microsoft.com/office/officeart/2005/8/layout/hierarchy3"/>
    <dgm:cxn modelId="{580982C0-29A0-4EDE-B1DB-B6DB847EF0A9}" srcId="{A04D6472-9D88-44CE-AD2A-795028D58020}" destId="{25BD872E-02B2-4C55-A0C9-675450414BE9}" srcOrd="2" destOrd="0" parTransId="{CCD6DA8D-5C37-44DE-BB00-4F053E665725}" sibTransId="{AC7B65B0-B55B-4108-8B6B-0F9A2BC8F9CD}"/>
    <dgm:cxn modelId="{984C04C2-A1D0-40CD-A7D2-8AEB3C06E576}" srcId="{0A20169C-693C-4765-A843-E9ECA13E3C7D}" destId="{301FEFFB-8A47-46A1-81E3-5E86E772FD05}" srcOrd="2" destOrd="0" parTransId="{567067DC-08D2-4679-A9FA-CB75D85438F5}" sibTransId="{0FFF5081-67EC-40C5-853A-E4A56AE7ED26}"/>
    <dgm:cxn modelId="{B77E97C9-BEAE-460C-8E87-912639EB2C93}" type="presOf" srcId="{301FEFFB-8A47-46A1-81E3-5E86E772FD05}" destId="{6E98E3CC-2D8D-4FDA-BF77-2CA346E2D660}" srcOrd="1" destOrd="0" presId="urn:microsoft.com/office/officeart/2005/8/layout/hierarchy3"/>
    <dgm:cxn modelId="{FE96EFC9-61BA-4718-BE5F-0287EB960F8E}" type="presOf" srcId="{2BEFE121-AB5D-461D-A03E-71F8ACBAD86E}" destId="{580B9870-4013-49E7-B7B7-90C3B35ED7BF}" srcOrd="0" destOrd="0" presId="urn:microsoft.com/office/officeart/2005/8/layout/hierarchy3"/>
    <dgm:cxn modelId="{8462BCCA-3966-4AD8-8B57-0EADD0E5B367}" type="presOf" srcId="{8D72EEC0-92C5-49C2-8503-E670CB21EDFC}" destId="{4B6D8AE0-EF52-4FF7-A8E1-6BE7097AA03B}" srcOrd="1" destOrd="0" presId="urn:microsoft.com/office/officeart/2005/8/layout/hierarchy3"/>
    <dgm:cxn modelId="{7309CCCA-5BDA-4DAC-AD12-25E9443325E9}" type="presOf" srcId="{93F9B307-B39E-41FC-ADA2-601C2DA180A1}" destId="{96ED8996-9A30-457B-9637-B8DD816499DB}" srcOrd="0" destOrd="0" presId="urn:microsoft.com/office/officeart/2005/8/layout/hierarchy3"/>
    <dgm:cxn modelId="{61FA8ACB-7D00-408C-8564-1011F938C994}" srcId="{0A20169C-693C-4765-A843-E9ECA13E3C7D}" destId="{A04D6472-9D88-44CE-AD2A-795028D58020}" srcOrd="3" destOrd="0" parTransId="{1B93BF36-67CC-417A-A3DF-260BA10EC06C}" sibTransId="{42706AEB-9EAF-44F0-BE69-95DDEE7D9CA2}"/>
    <dgm:cxn modelId="{0129B8CE-ED5A-4A98-B6CE-D7E6B2DEC74E}" srcId="{8D72EEC0-92C5-49C2-8503-E670CB21EDFC}" destId="{9F4D8D06-DA35-414F-A35F-64934A6B87C7}" srcOrd="1" destOrd="0" parTransId="{D72DF3A9-6A15-4570-AB6A-D7953D53F771}" sibTransId="{F278563D-D105-4115-9545-3AE1FF0EB318}"/>
    <dgm:cxn modelId="{A2E64ECF-9662-4387-8E7F-83DBD349FCF3}" type="presOf" srcId="{00D2DC96-4372-4DEA-A2DB-7FF92DA861B1}" destId="{F160227C-5918-4C9C-816B-5F3EA9369569}" srcOrd="0" destOrd="0" presId="urn:microsoft.com/office/officeart/2005/8/layout/hierarchy3"/>
    <dgm:cxn modelId="{99DC99D5-B1FF-4ED5-972A-00AE4EF8FDB3}" type="presOf" srcId="{25BD872E-02B2-4C55-A0C9-675450414BE9}" destId="{ECA8188B-BF58-403D-AC8A-82C1F27BCB6F}" srcOrd="0" destOrd="0" presId="urn:microsoft.com/office/officeart/2005/8/layout/hierarchy3"/>
    <dgm:cxn modelId="{6E4B5FDD-F47C-4823-A30D-88DE1BD69C94}" srcId="{8D72EEC0-92C5-49C2-8503-E670CB21EDFC}" destId="{428ABD4F-6343-49F5-B256-785AB746A1B8}" srcOrd="0" destOrd="0" parTransId="{00D2DC96-4372-4DEA-A2DB-7FF92DA861B1}" sibTransId="{2935FA5B-D03B-4642-B26D-3D2760E0D5E5}"/>
    <dgm:cxn modelId="{091DFBDD-246C-4F15-98C1-03FFF7BDD44E}" type="presOf" srcId="{301FEFFB-8A47-46A1-81E3-5E86E772FD05}" destId="{B12137D8-D177-4D61-A346-5D4D795D4AA4}" srcOrd="0" destOrd="0" presId="urn:microsoft.com/office/officeart/2005/8/layout/hierarchy3"/>
    <dgm:cxn modelId="{8F24D3E0-23A6-40EA-8395-D1BE37923524}" srcId="{18650A04-98A9-453A-8615-6BAC1BD050A1}" destId="{140B0C35-C25E-4569-BCA8-0DCC50E79095}" srcOrd="0" destOrd="0" parTransId="{4F7836FD-4E75-44F8-9595-450C639D2199}" sibTransId="{7B1AE4FB-306E-4822-BA45-FBAAFC51C4EE}"/>
    <dgm:cxn modelId="{37F478E2-26ED-412E-A773-54D909FFBDB4}" type="presOf" srcId="{4F7836FD-4E75-44F8-9595-450C639D2199}" destId="{A11F3867-1238-43D3-9553-49F090D6B54D}" srcOrd="0" destOrd="0" presId="urn:microsoft.com/office/officeart/2005/8/layout/hierarchy3"/>
    <dgm:cxn modelId="{F93F80ED-667D-412A-AB5D-62F727A87FCD}" srcId="{A04D6472-9D88-44CE-AD2A-795028D58020}" destId="{88EE495D-B202-422C-B384-0A944DFF36C7}" srcOrd="1" destOrd="0" parTransId="{230457AD-BCA5-488C-9D2F-07090616AB1F}" sibTransId="{CE0F75B6-3B58-4061-B3D9-6CCA264E4B22}"/>
    <dgm:cxn modelId="{FBCC58F4-40F2-4753-BD41-98B279D06E62}" type="presOf" srcId="{CCD6DA8D-5C37-44DE-BB00-4F053E665725}" destId="{F9D583F7-37E4-45A1-B5BE-15C05EB58215}" srcOrd="0" destOrd="0" presId="urn:microsoft.com/office/officeart/2005/8/layout/hierarchy3"/>
    <dgm:cxn modelId="{C1EAF5F4-85DA-4551-86AC-2054BBFD3D55}" type="presOf" srcId="{32C85CA0-91C5-4A75-B602-9561D5C65BEB}" destId="{10E1D4EA-D297-4390-91FA-F860A24ECAB0}" srcOrd="0" destOrd="0" presId="urn:microsoft.com/office/officeart/2005/8/layout/hierarchy3"/>
    <dgm:cxn modelId="{72776358-CBA4-48BC-9C5D-3380524B5AAC}" type="presParOf" srcId="{6ECE3EEB-DB7B-46A8-8871-F0E9502F8837}" destId="{ED2AFE35-6BAE-4E21-A49D-6C644D867896}" srcOrd="0" destOrd="0" presId="urn:microsoft.com/office/officeart/2005/8/layout/hierarchy3"/>
    <dgm:cxn modelId="{8802E191-74ED-44DF-A660-B5A213AF1A44}" type="presParOf" srcId="{ED2AFE35-6BAE-4E21-A49D-6C644D867896}" destId="{32A9A9AC-1FEE-4986-90AB-F03B480DF143}" srcOrd="0" destOrd="0" presId="urn:microsoft.com/office/officeart/2005/8/layout/hierarchy3"/>
    <dgm:cxn modelId="{501F7DD3-3494-44F8-BDA7-6300A9EEADF3}" type="presParOf" srcId="{32A9A9AC-1FEE-4986-90AB-F03B480DF143}" destId="{D25DA1C2-652B-4783-8A9F-109AAB9F5899}" srcOrd="0" destOrd="0" presId="urn:microsoft.com/office/officeart/2005/8/layout/hierarchy3"/>
    <dgm:cxn modelId="{66CE91B5-5C3A-4B6D-A815-6EC92795EF6E}" type="presParOf" srcId="{32A9A9AC-1FEE-4986-90AB-F03B480DF143}" destId="{858A1E40-F346-4C41-83FE-BE1DAC2DDDF9}" srcOrd="1" destOrd="0" presId="urn:microsoft.com/office/officeart/2005/8/layout/hierarchy3"/>
    <dgm:cxn modelId="{CBF26375-FE1B-480A-8333-8E46519DE239}" type="presParOf" srcId="{ED2AFE35-6BAE-4E21-A49D-6C644D867896}" destId="{F6C236AF-02F7-4AE9-A397-1011392D5934}" srcOrd="1" destOrd="0" presId="urn:microsoft.com/office/officeart/2005/8/layout/hierarchy3"/>
    <dgm:cxn modelId="{B7128F12-8C92-4C92-B047-DDD2D7DE0D8C}" type="presParOf" srcId="{F6C236AF-02F7-4AE9-A397-1011392D5934}" destId="{A11F3867-1238-43D3-9553-49F090D6B54D}" srcOrd="0" destOrd="0" presId="urn:microsoft.com/office/officeart/2005/8/layout/hierarchy3"/>
    <dgm:cxn modelId="{2C27CBED-46D0-4A42-A601-1BFD7B5577D7}" type="presParOf" srcId="{F6C236AF-02F7-4AE9-A397-1011392D5934}" destId="{A58226C9-3FAF-4108-ABB1-249CFC94647D}" srcOrd="1" destOrd="0" presId="urn:microsoft.com/office/officeart/2005/8/layout/hierarchy3"/>
    <dgm:cxn modelId="{680A5305-AEA4-4840-8431-A7D7E1CC2B1C}" type="presParOf" srcId="{F6C236AF-02F7-4AE9-A397-1011392D5934}" destId="{580B9870-4013-49E7-B7B7-90C3B35ED7BF}" srcOrd="2" destOrd="0" presId="urn:microsoft.com/office/officeart/2005/8/layout/hierarchy3"/>
    <dgm:cxn modelId="{30DAED57-801C-49DB-AB19-0120B9CEAE23}" type="presParOf" srcId="{F6C236AF-02F7-4AE9-A397-1011392D5934}" destId="{EF7BB643-A31A-4E4E-AEA5-E571E598B04A}" srcOrd="3" destOrd="0" presId="urn:microsoft.com/office/officeart/2005/8/layout/hierarchy3"/>
    <dgm:cxn modelId="{5B3B2629-ADA4-4C08-88B4-4AC161A62844}" type="presParOf" srcId="{6ECE3EEB-DB7B-46A8-8871-F0E9502F8837}" destId="{C5EE7FB2-E1EC-446F-9331-EA951A3BC2FD}" srcOrd="1" destOrd="0" presId="urn:microsoft.com/office/officeart/2005/8/layout/hierarchy3"/>
    <dgm:cxn modelId="{E0B25BAD-0500-4590-8A71-F4CA129E1670}" type="presParOf" srcId="{C5EE7FB2-E1EC-446F-9331-EA951A3BC2FD}" destId="{6C9E50BB-F31E-4CB3-B7DB-752686DE3D4F}" srcOrd="0" destOrd="0" presId="urn:microsoft.com/office/officeart/2005/8/layout/hierarchy3"/>
    <dgm:cxn modelId="{F35F2620-DFDA-4299-AC3F-B1CF427DCFFB}" type="presParOf" srcId="{6C9E50BB-F31E-4CB3-B7DB-752686DE3D4F}" destId="{08F26409-201F-45F4-B47E-E643B5F64FE8}" srcOrd="0" destOrd="0" presId="urn:microsoft.com/office/officeart/2005/8/layout/hierarchy3"/>
    <dgm:cxn modelId="{DE08811B-2D3A-4756-AE05-C4569572ACD4}" type="presParOf" srcId="{6C9E50BB-F31E-4CB3-B7DB-752686DE3D4F}" destId="{4B6D8AE0-EF52-4FF7-A8E1-6BE7097AA03B}" srcOrd="1" destOrd="0" presId="urn:microsoft.com/office/officeart/2005/8/layout/hierarchy3"/>
    <dgm:cxn modelId="{4B89E51D-F2F3-42A8-A01E-F854C3705F41}" type="presParOf" srcId="{C5EE7FB2-E1EC-446F-9331-EA951A3BC2FD}" destId="{5378932D-CFC4-4E9D-997B-5D0DBFBC0DEB}" srcOrd="1" destOrd="0" presId="urn:microsoft.com/office/officeart/2005/8/layout/hierarchy3"/>
    <dgm:cxn modelId="{F1B44235-FBD9-48B2-9A81-C8C612B98A5A}" type="presParOf" srcId="{5378932D-CFC4-4E9D-997B-5D0DBFBC0DEB}" destId="{F160227C-5918-4C9C-816B-5F3EA9369569}" srcOrd="0" destOrd="0" presId="urn:microsoft.com/office/officeart/2005/8/layout/hierarchy3"/>
    <dgm:cxn modelId="{9E0B63D7-B0F8-4633-8F64-4430B66B6B3E}" type="presParOf" srcId="{5378932D-CFC4-4E9D-997B-5D0DBFBC0DEB}" destId="{C2E2A405-0D07-4F62-A033-4D51222EB885}" srcOrd="1" destOrd="0" presId="urn:microsoft.com/office/officeart/2005/8/layout/hierarchy3"/>
    <dgm:cxn modelId="{5C5B1169-6E36-4F7A-890B-E4D8CA132E8A}" type="presParOf" srcId="{5378932D-CFC4-4E9D-997B-5D0DBFBC0DEB}" destId="{0FA85AC1-5EA0-471A-B621-038A69A146D0}" srcOrd="2" destOrd="0" presId="urn:microsoft.com/office/officeart/2005/8/layout/hierarchy3"/>
    <dgm:cxn modelId="{41936FFD-44F4-42E6-8C15-598FCE74177C}" type="presParOf" srcId="{5378932D-CFC4-4E9D-997B-5D0DBFBC0DEB}" destId="{081D9F8E-3171-42D9-839B-EAA89D283060}" srcOrd="3" destOrd="0" presId="urn:microsoft.com/office/officeart/2005/8/layout/hierarchy3"/>
    <dgm:cxn modelId="{5704802E-6809-4361-8FCB-4550D39C7138}" type="presParOf" srcId="{6ECE3EEB-DB7B-46A8-8871-F0E9502F8837}" destId="{44729764-86B7-49D8-B9BF-24AE3FB1414A}" srcOrd="2" destOrd="0" presId="urn:microsoft.com/office/officeart/2005/8/layout/hierarchy3"/>
    <dgm:cxn modelId="{2EADA1B5-F1F2-49CD-905A-8193DD06924E}" type="presParOf" srcId="{44729764-86B7-49D8-B9BF-24AE3FB1414A}" destId="{86223327-E189-4A04-AE9C-8C601BFB493E}" srcOrd="0" destOrd="0" presId="urn:microsoft.com/office/officeart/2005/8/layout/hierarchy3"/>
    <dgm:cxn modelId="{3A3E04C2-4BFC-4B32-92D3-5F78FA818968}" type="presParOf" srcId="{86223327-E189-4A04-AE9C-8C601BFB493E}" destId="{B12137D8-D177-4D61-A346-5D4D795D4AA4}" srcOrd="0" destOrd="0" presId="urn:microsoft.com/office/officeart/2005/8/layout/hierarchy3"/>
    <dgm:cxn modelId="{24DE4520-EB48-4903-847A-87E95780895E}" type="presParOf" srcId="{86223327-E189-4A04-AE9C-8C601BFB493E}" destId="{6E98E3CC-2D8D-4FDA-BF77-2CA346E2D660}" srcOrd="1" destOrd="0" presId="urn:microsoft.com/office/officeart/2005/8/layout/hierarchy3"/>
    <dgm:cxn modelId="{ACACFAEC-B87F-44A4-A194-87CC24A9E623}" type="presParOf" srcId="{44729764-86B7-49D8-B9BF-24AE3FB1414A}" destId="{18F4B161-5C92-428A-85C6-B1E1CDB15098}" srcOrd="1" destOrd="0" presId="urn:microsoft.com/office/officeart/2005/8/layout/hierarchy3"/>
    <dgm:cxn modelId="{27DC1AC3-12ED-4A59-9AB7-3463E3124B78}" type="presParOf" srcId="{18F4B161-5C92-428A-85C6-B1E1CDB15098}" destId="{4BD22C11-0537-4496-BBFC-ED98BA9F485F}" srcOrd="0" destOrd="0" presId="urn:microsoft.com/office/officeart/2005/8/layout/hierarchy3"/>
    <dgm:cxn modelId="{911D2E31-7438-4ED2-8ED2-6220E929899F}" type="presParOf" srcId="{18F4B161-5C92-428A-85C6-B1E1CDB15098}" destId="{DF2F9D0D-B1FE-4D92-8919-C3CA296BC638}" srcOrd="1" destOrd="0" presId="urn:microsoft.com/office/officeart/2005/8/layout/hierarchy3"/>
    <dgm:cxn modelId="{76828F31-A9FB-4C17-9C0D-72A7B17D1ACA}" type="presParOf" srcId="{18F4B161-5C92-428A-85C6-B1E1CDB15098}" destId="{BECD837B-527C-4E26-AB8E-EF6D67507BF0}" srcOrd="2" destOrd="0" presId="urn:microsoft.com/office/officeart/2005/8/layout/hierarchy3"/>
    <dgm:cxn modelId="{C99957E5-8333-4581-91CC-087585F43AB9}" type="presParOf" srcId="{18F4B161-5C92-428A-85C6-B1E1CDB15098}" destId="{AB879829-42EA-46EC-A3D0-49751E07611C}" srcOrd="3" destOrd="0" presId="urn:microsoft.com/office/officeart/2005/8/layout/hierarchy3"/>
    <dgm:cxn modelId="{D32A9A86-3874-46AC-AA1C-38259D6C1DEA}" type="presParOf" srcId="{6ECE3EEB-DB7B-46A8-8871-F0E9502F8837}" destId="{8B21CA10-C9C1-45D4-8503-3644B99F9A3B}" srcOrd="3" destOrd="0" presId="urn:microsoft.com/office/officeart/2005/8/layout/hierarchy3"/>
    <dgm:cxn modelId="{995CF2C9-B432-457F-BA56-1164017D8792}" type="presParOf" srcId="{8B21CA10-C9C1-45D4-8503-3644B99F9A3B}" destId="{0D0A247B-1E2B-44FD-8882-40ACE6571759}" srcOrd="0" destOrd="0" presId="urn:microsoft.com/office/officeart/2005/8/layout/hierarchy3"/>
    <dgm:cxn modelId="{493D23A2-2644-47CA-B3D4-A023936F25BE}" type="presParOf" srcId="{0D0A247B-1E2B-44FD-8882-40ACE6571759}" destId="{408BA6B1-F688-4C3E-8BC0-EE8470A26501}" srcOrd="0" destOrd="0" presId="urn:microsoft.com/office/officeart/2005/8/layout/hierarchy3"/>
    <dgm:cxn modelId="{492FC1F4-D861-4646-B0E6-C9C4C29BD05B}" type="presParOf" srcId="{0D0A247B-1E2B-44FD-8882-40ACE6571759}" destId="{19C8DF87-B0F2-448E-A569-4A483093B768}" srcOrd="1" destOrd="0" presId="urn:microsoft.com/office/officeart/2005/8/layout/hierarchy3"/>
    <dgm:cxn modelId="{50D3D15D-40F3-4518-BBA8-0919F64144A1}" type="presParOf" srcId="{8B21CA10-C9C1-45D4-8503-3644B99F9A3B}" destId="{1D229005-436D-4DDB-AB7D-8172162876EA}" srcOrd="1" destOrd="0" presId="urn:microsoft.com/office/officeart/2005/8/layout/hierarchy3"/>
    <dgm:cxn modelId="{1B733693-FBF4-4DD0-A3F8-06300F44C92A}" type="presParOf" srcId="{1D229005-436D-4DDB-AB7D-8172162876EA}" destId="{10E1D4EA-D297-4390-91FA-F860A24ECAB0}" srcOrd="0" destOrd="0" presId="urn:microsoft.com/office/officeart/2005/8/layout/hierarchy3"/>
    <dgm:cxn modelId="{AA28736A-5F29-4926-BD44-F78A85D90894}" type="presParOf" srcId="{1D229005-436D-4DDB-AB7D-8172162876EA}" destId="{96ED8996-9A30-457B-9637-B8DD816499DB}" srcOrd="1" destOrd="0" presId="urn:microsoft.com/office/officeart/2005/8/layout/hierarchy3"/>
    <dgm:cxn modelId="{7496A520-B85F-40CC-A07A-9AEC94803FAB}" type="presParOf" srcId="{1D229005-436D-4DDB-AB7D-8172162876EA}" destId="{D1C53290-0E42-4E99-A06C-F49459974BAA}" srcOrd="2" destOrd="0" presId="urn:microsoft.com/office/officeart/2005/8/layout/hierarchy3"/>
    <dgm:cxn modelId="{F968D0E9-7C8A-40A6-AAC0-68E4F0BA4F45}" type="presParOf" srcId="{1D229005-436D-4DDB-AB7D-8172162876EA}" destId="{2C63998B-5137-4241-8FDF-63013FABE392}" srcOrd="3" destOrd="0" presId="urn:microsoft.com/office/officeart/2005/8/layout/hierarchy3"/>
    <dgm:cxn modelId="{32A8D6F1-2B3B-48A1-9E04-0A475F5DAA03}" type="presParOf" srcId="{1D229005-436D-4DDB-AB7D-8172162876EA}" destId="{F9D583F7-37E4-45A1-B5BE-15C05EB58215}" srcOrd="4" destOrd="0" presId="urn:microsoft.com/office/officeart/2005/8/layout/hierarchy3"/>
    <dgm:cxn modelId="{14DA13BD-3BF2-4F57-9F8B-707BBA9F8D18}" type="presParOf" srcId="{1D229005-436D-4DDB-AB7D-8172162876EA}" destId="{ECA8188B-BF58-403D-AC8A-82C1F27BCB6F}"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20169C-693C-4765-A843-E9ECA13E3C7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18650A04-98A9-453A-8615-6BAC1BD050A1}">
      <dgm:prSet phldrT="[Text]"/>
      <dgm:spPr/>
      <dgm:t>
        <a:bodyPr/>
        <a:lstStyle/>
        <a:p>
          <a:r>
            <a:rPr lang="en-US" dirty="0"/>
            <a:t>Qian Zhang</a:t>
          </a:r>
          <a:endParaRPr lang="en-IN" dirty="0"/>
        </a:p>
      </dgm:t>
    </dgm:pt>
    <dgm:pt modelId="{F7A768D9-EE3C-4B67-BBD5-3B2942D09933}" type="parTrans" cxnId="{5C16C1B0-3988-42EA-9938-A83FFD482957}">
      <dgm:prSet/>
      <dgm:spPr/>
      <dgm:t>
        <a:bodyPr/>
        <a:lstStyle/>
        <a:p>
          <a:endParaRPr lang="en-IN"/>
        </a:p>
      </dgm:t>
    </dgm:pt>
    <dgm:pt modelId="{F986FCD2-29FB-4625-A946-F40975AE1359}" type="sibTrans" cxnId="{5C16C1B0-3988-42EA-9938-A83FFD482957}">
      <dgm:prSet/>
      <dgm:spPr/>
      <dgm:t>
        <a:bodyPr/>
        <a:lstStyle/>
        <a:p>
          <a:endParaRPr lang="en-IN"/>
        </a:p>
      </dgm:t>
    </dgm:pt>
    <dgm:pt modelId="{97916A55-4776-484A-9323-22D48CE77610}">
      <dgm:prSet phldrT="[Text]"/>
      <dgm:spPr/>
      <dgm:t>
        <a:bodyPr/>
        <a:lstStyle/>
        <a:p>
          <a:r>
            <a:rPr lang="en-US" dirty="0"/>
            <a:t>Convolutional Neural Network</a:t>
          </a:r>
          <a:endParaRPr lang="en-IN" dirty="0"/>
        </a:p>
      </dgm:t>
    </dgm:pt>
    <dgm:pt modelId="{2BEFE121-AB5D-461D-A03E-71F8ACBAD86E}" type="parTrans" cxnId="{608D9F0B-5860-44F9-AC2C-FE5577648961}">
      <dgm:prSet/>
      <dgm:spPr/>
      <dgm:t>
        <a:bodyPr/>
        <a:lstStyle/>
        <a:p>
          <a:endParaRPr lang="en-IN"/>
        </a:p>
      </dgm:t>
    </dgm:pt>
    <dgm:pt modelId="{14D9A405-8BF3-4E69-9A18-92E8E8E08022}" type="sibTrans" cxnId="{608D9F0B-5860-44F9-AC2C-FE5577648961}">
      <dgm:prSet/>
      <dgm:spPr/>
      <dgm:t>
        <a:bodyPr/>
        <a:lstStyle/>
        <a:p>
          <a:endParaRPr lang="en-IN"/>
        </a:p>
      </dgm:t>
    </dgm:pt>
    <dgm:pt modelId="{8D72EEC0-92C5-49C2-8503-E670CB21EDFC}">
      <dgm:prSet phldrT="[Text]"/>
      <dgm:spPr/>
      <dgm:t>
        <a:bodyPr/>
        <a:lstStyle/>
        <a:p>
          <a:r>
            <a:rPr lang="en-US" dirty="0" err="1"/>
            <a:t>Nijil</a:t>
          </a:r>
          <a:r>
            <a:rPr lang="en-US" dirty="0"/>
            <a:t> Raj N</a:t>
          </a:r>
          <a:endParaRPr lang="en-IN" dirty="0"/>
        </a:p>
      </dgm:t>
    </dgm:pt>
    <dgm:pt modelId="{78D467DD-BF65-4822-90F8-E8E1D9B9EC50}" type="parTrans" cxnId="{9A8DC157-EDB7-45A6-8E8D-592FC634DA37}">
      <dgm:prSet/>
      <dgm:spPr/>
      <dgm:t>
        <a:bodyPr/>
        <a:lstStyle/>
        <a:p>
          <a:endParaRPr lang="en-IN"/>
        </a:p>
      </dgm:t>
    </dgm:pt>
    <dgm:pt modelId="{A36A2AF2-5D0B-4C74-8C85-E0A97AD2706F}" type="sibTrans" cxnId="{9A8DC157-EDB7-45A6-8E8D-592FC634DA37}">
      <dgm:prSet/>
      <dgm:spPr/>
      <dgm:t>
        <a:bodyPr/>
        <a:lstStyle/>
        <a:p>
          <a:endParaRPr lang="en-IN"/>
        </a:p>
      </dgm:t>
    </dgm:pt>
    <dgm:pt modelId="{428ABD4F-6343-49F5-B256-785AB746A1B8}">
      <dgm:prSet phldrT="[Text]"/>
      <dgm:spPr/>
      <dgm:t>
        <a:bodyPr/>
        <a:lstStyle/>
        <a:p>
          <a:r>
            <a:rPr lang="en-US" dirty="0"/>
            <a:t>VGG16 (CNN)</a:t>
          </a:r>
          <a:endParaRPr lang="en-IN" dirty="0"/>
        </a:p>
      </dgm:t>
    </dgm:pt>
    <dgm:pt modelId="{00D2DC96-4372-4DEA-A2DB-7FF92DA861B1}" type="parTrans" cxnId="{6E4B5FDD-F47C-4823-A30D-88DE1BD69C94}">
      <dgm:prSet/>
      <dgm:spPr/>
      <dgm:t>
        <a:bodyPr/>
        <a:lstStyle/>
        <a:p>
          <a:endParaRPr lang="en-IN"/>
        </a:p>
      </dgm:t>
    </dgm:pt>
    <dgm:pt modelId="{2935FA5B-D03B-4642-B26D-3D2760E0D5E5}" type="sibTrans" cxnId="{6E4B5FDD-F47C-4823-A30D-88DE1BD69C94}">
      <dgm:prSet/>
      <dgm:spPr/>
      <dgm:t>
        <a:bodyPr/>
        <a:lstStyle/>
        <a:p>
          <a:endParaRPr lang="en-IN"/>
        </a:p>
      </dgm:t>
    </dgm:pt>
    <dgm:pt modelId="{A04D6472-9D88-44CE-AD2A-795028D58020}">
      <dgm:prSet phldrT="[Text]"/>
      <dgm:spPr>
        <a:solidFill>
          <a:srgbClr val="FF0000"/>
        </a:solidFill>
      </dgm:spPr>
      <dgm:t>
        <a:bodyPr/>
        <a:lstStyle/>
        <a:p>
          <a:r>
            <a:rPr lang="en-US" dirty="0">
              <a:solidFill>
                <a:schemeClr val="tx1"/>
              </a:solidFill>
            </a:rPr>
            <a:t>Proposal</a:t>
          </a:r>
          <a:endParaRPr lang="en-IN" dirty="0">
            <a:solidFill>
              <a:schemeClr val="tx1"/>
            </a:solidFill>
          </a:endParaRPr>
        </a:p>
      </dgm:t>
    </dgm:pt>
    <dgm:pt modelId="{1B93BF36-67CC-417A-A3DF-260BA10EC06C}" type="parTrans" cxnId="{61FA8ACB-7D00-408C-8564-1011F938C994}">
      <dgm:prSet/>
      <dgm:spPr/>
      <dgm:t>
        <a:bodyPr/>
        <a:lstStyle/>
        <a:p>
          <a:endParaRPr lang="en-IN"/>
        </a:p>
      </dgm:t>
    </dgm:pt>
    <dgm:pt modelId="{42706AEB-9EAF-44F0-BE69-95DDEE7D9CA2}" type="sibTrans" cxnId="{61FA8ACB-7D00-408C-8564-1011F938C994}">
      <dgm:prSet/>
      <dgm:spPr/>
      <dgm:t>
        <a:bodyPr/>
        <a:lstStyle/>
        <a:p>
          <a:endParaRPr lang="en-IN"/>
        </a:p>
      </dgm:t>
    </dgm:pt>
    <dgm:pt modelId="{93F9B307-B39E-41FC-ADA2-601C2DA180A1}">
      <dgm:prSet phldrT="[Text]"/>
      <dgm:spPr/>
      <dgm:t>
        <a:bodyPr/>
        <a:lstStyle/>
        <a:p>
          <a:r>
            <a:rPr lang="en-US" dirty="0"/>
            <a:t>Data Augmentation</a:t>
          </a:r>
          <a:endParaRPr lang="en-IN" dirty="0"/>
        </a:p>
      </dgm:t>
    </dgm:pt>
    <dgm:pt modelId="{32C85CA0-91C5-4A75-B602-9561D5C65BEB}" type="parTrans" cxnId="{8B162956-0ADE-4386-A448-D73BD169CED3}">
      <dgm:prSet/>
      <dgm:spPr/>
      <dgm:t>
        <a:bodyPr/>
        <a:lstStyle/>
        <a:p>
          <a:endParaRPr lang="en-IN"/>
        </a:p>
      </dgm:t>
    </dgm:pt>
    <dgm:pt modelId="{FBD2D966-CA79-4350-8073-CD1C05D49948}" type="sibTrans" cxnId="{8B162956-0ADE-4386-A448-D73BD169CED3}">
      <dgm:prSet/>
      <dgm:spPr/>
      <dgm:t>
        <a:bodyPr/>
        <a:lstStyle/>
        <a:p>
          <a:endParaRPr lang="en-IN"/>
        </a:p>
      </dgm:t>
    </dgm:pt>
    <dgm:pt modelId="{88EE495D-B202-422C-B384-0A944DFF36C7}">
      <dgm:prSet phldrT="[Text]"/>
      <dgm:spPr/>
      <dgm:t>
        <a:bodyPr/>
        <a:lstStyle/>
        <a:p>
          <a:r>
            <a:rPr lang="en-US" dirty="0"/>
            <a:t>CNN (Still to be </a:t>
          </a:r>
          <a:r>
            <a:rPr lang="en-US"/>
            <a:t>researched)</a:t>
          </a:r>
          <a:endParaRPr lang="en-IN" dirty="0"/>
        </a:p>
      </dgm:t>
    </dgm:pt>
    <dgm:pt modelId="{230457AD-BCA5-488C-9D2F-07090616AB1F}" type="parTrans" cxnId="{F93F80ED-667D-412A-AB5D-62F727A87FCD}">
      <dgm:prSet/>
      <dgm:spPr/>
      <dgm:t>
        <a:bodyPr/>
        <a:lstStyle/>
        <a:p>
          <a:endParaRPr lang="en-IN"/>
        </a:p>
      </dgm:t>
    </dgm:pt>
    <dgm:pt modelId="{CE0F75B6-3B58-4061-B3D9-6CCA264E4B22}" type="sibTrans" cxnId="{F93F80ED-667D-412A-AB5D-62F727A87FCD}">
      <dgm:prSet/>
      <dgm:spPr/>
      <dgm:t>
        <a:bodyPr/>
        <a:lstStyle/>
        <a:p>
          <a:endParaRPr lang="en-IN"/>
        </a:p>
      </dgm:t>
    </dgm:pt>
    <dgm:pt modelId="{301FEFFB-8A47-46A1-81E3-5E86E772FD05}">
      <dgm:prSet phldrT="[Text]"/>
      <dgm:spPr/>
      <dgm:t>
        <a:bodyPr/>
        <a:lstStyle/>
        <a:p>
          <a:r>
            <a:rPr lang="en-IN" dirty="0"/>
            <a:t>Kushal Bhavsar</a:t>
          </a:r>
        </a:p>
      </dgm:t>
    </dgm:pt>
    <dgm:pt modelId="{567067DC-08D2-4679-A9FA-CB75D85438F5}" type="parTrans" cxnId="{984C04C2-A1D0-40CD-A7D2-8AEB3C06E576}">
      <dgm:prSet/>
      <dgm:spPr/>
      <dgm:t>
        <a:bodyPr/>
        <a:lstStyle/>
        <a:p>
          <a:endParaRPr lang="en-IN"/>
        </a:p>
      </dgm:t>
    </dgm:pt>
    <dgm:pt modelId="{0FFF5081-67EC-40C5-853A-E4A56AE7ED26}" type="sibTrans" cxnId="{984C04C2-A1D0-40CD-A7D2-8AEB3C06E576}">
      <dgm:prSet/>
      <dgm:spPr/>
      <dgm:t>
        <a:bodyPr/>
        <a:lstStyle/>
        <a:p>
          <a:endParaRPr lang="en-IN"/>
        </a:p>
      </dgm:t>
    </dgm:pt>
    <dgm:pt modelId="{8ADBFE9A-C094-449A-8261-68C72C8FF0F0}">
      <dgm:prSet phldrT="[Text]"/>
      <dgm:spPr/>
      <dgm:t>
        <a:bodyPr/>
        <a:lstStyle/>
        <a:p>
          <a:r>
            <a:rPr lang="en-US" dirty="0"/>
            <a:t>N</a:t>
          </a:r>
          <a:r>
            <a:rPr lang="en-US"/>
            <a:t>/A</a:t>
          </a:r>
          <a:endParaRPr lang="en-IN" dirty="0"/>
        </a:p>
      </dgm:t>
    </dgm:pt>
    <dgm:pt modelId="{BCD915CC-FF9F-4327-AB32-6A910716590E}" type="parTrans" cxnId="{6A40F685-079A-46A5-BB3D-56359D9EFCAE}">
      <dgm:prSet/>
      <dgm:spPr/>
      <dgm:t>
        <a:bodyPr/>
        <a:lstStyle/>
        <a:p>
          <a:endParaRPr lang="en-IN"/>
        </a:p>
      </dgm:t>
    </dgm:pt>
    <dgm:pt modelId="{BC1B2E38-7E66-4B5B-BB4C-E62628D8500E}" type="sibTrans" cxnId="{6A40F685-079A-46A5-BB3D-56359D9EFCAE}">
      <dgm:prSet/>
      <dgm:spPr/>
      <dgm:t>
        <a:bodyPr/>
        <a:lstStyle/>
        <a:p>
          <a:endParaRPr lang="en-IN"/>
        </a:p>
      </dgm:t>
    </dgm:pt>
    <dgm:pt modelId="{6ECE3EEB-DB7B-46A8-8871-F0E9502F8837}" type="pres">
      <dgm:prSet presAssocID="{0A20169C-693C-4765-A843-E9ECA13E3C7D}" presName="diagram" presStyleCnt="0">
        <dgm:presLayoutVars>
          <dgm:chPref val="1"/>
          <dgm:dir/>
          <dgm:animOne val="branch"/>
          <dgm:animLvl val="lvl"/>
          <dgm:resizeHandles/>
        </dgm:presLayoutVars>
      </dgm:prSet>
      <dgm:spPr/>
    </dgm:pt>
    <dgm:pt modelId="{ED2AFE35-6BAE-4E21-A49D-6C644D867896}" type="pres">
      <dgm:prSet presAssocID="{18650A04-98A9-453A-8615-6BAC1BD050A1}" presName="root" presStyleCnt="0"/>
      <dgm:spPr/>
    </dgm:pt>
    <dgm:pt modelId="{32A9A9AC-1FEE-4986-90AB-F03B480DF143}" type="pres">
      <dgm:prSet presAssocID="{18650A04-98A9-453A-8615-6BAC1BD050A1}" presName="rootComposite" presStyleCnt="0"/>
      <dgm:spPr/>
    </dgm:pt>
    <dgm:pt modelId="{D25DA1C2-652B-4783-8A9F-109AAB9F5899}" type="pres">
      <dgm:prSet presAssocID="{18650A04-98A9-453A-8615-6BAC1BD050A1}" presName="rootText" presStyleLbl="node1" presStyleIdx="0" presStyleCnt="4"/>
      <dgm:spPr/>
    </dgm:pt>
    <dgm:pt modelId="{858A1E40-F346-4C41-83FE-BE1DAC2DDDF9}" type="pres">
      <dgm:prSet presAssocID="{18650A04-98A9-453A-8615-6BAC1BD050A1}" presName="rootConnector" presStyleLbl="node1" presStyleIdx="0" presStyleCnt="4"/>
      <dgm:spPr/>
    </dgm:pt>
    <dgm:pt modelId="{F6C236AF-02F7-4AE9-A397-1011392D5934}" type="pres">
      <dgm:prSet presAssocID="{18650A04-98A9-453A-8615-6BAC1BD050A1}" presName="childShape" presStyleCnt="0"/>
      <dgm:spPr/>
    </dgm:pt>
    <dgm:pt modelId="{580B9870-4013-49E7-B7B7-90C3B35ED7BF}" type="pres">
      <dgm:prSet presAssocID="{2BEFE121-AB5D-461D-A03E-71F8ACBAD86E}" presName="Name13" presStyleLbl="parChTrans1D2" presStyleIdx="0" presStyleCnt="5"/>
      <dgm:spPr/>
    </dgm:pt>
    <dgm:pt modelId="{EF7BB643-A31A-4E4E-AEA5-E571E598B04A}" type="pres">
      <dgm:prSet presAssocID="{97916A55-4776-484A-9323-22D48CE77610}" presName="childText" presStyleLbl="bgAcc1" presStyleIdx="0" presStyleCnt="5">
        <dgm:presLayoutVars>
          <dgm:bulletEnabled val="1"/>
        </dgm:presLayoutVars>
      </dgm:prSet>
      <dgm:spPr/>
    </dgm:pt>
    <dgm:pt modelId="{C5EE7FB2-E1EC-446F-9331-EA951A3BC2FD}" type="pres">
      <dgm:prSet presAssocID="{8D72EEC0-92C5-49C2-8503-E670CB21EDFC}" presName="root" presStyleCnt="0"/>
      <dgm:spPr/>
    </dgm:pt>
    <dgm:pt modelId="{6C9E50BB-F31E-4CB3-B7DB-752686DE3D4F}" type="pres">
      <dgm:prSet presAssocID="{8D72EEC0-92C5-49C2-8503-E670CB21EDFC}" presName="rootComposite" presStyleCnt="0"/>
      <dgm:spPr/>
    </dgm:pt>
    <dgm:pt modelId="{08F26409-201F-45F4-B47E-E643B5F64FE8}" type="pres">
      <dgm:prSet presAssocID="{8D72EEC0-92C5-49C2-8503-E670CB21EDFC}" presName="rootText" presStyleLbl="node1" presStyleIdx="1" presStyleCnt="4"/>
      <dgm:spPr/>
    </dgm:pt>
    <dgm:pt modelId="{4B6D8AE0-EF52-4FF7-A8E1-6BE7097AA03B}" type="pres">
      <dgm:prSet presAssocID="{8D72EEC0-92C5-49C2-8503-E670CB21EDFC}" presName="rootConnector" presStyleLbl="node1" presStyleIdx="1" presStyleCnt="4"/>
      <dgm:spPr/>
    </dgm:pt>
    <dgm:pt modelId="{5378932D-CFC4-4E9D-997B-5D0DBFBC0DEB}" type="pres">
      <dgm:prSet presAssocID="{8D72EEC0-92C5-49C2-8503-E670CB21EDFC}" presName="childShape" presStyleCnt="0"/>
      <dgm:spPr/>
    </dgm:pt>
    <dgm:pt modelId="{F160227C-5918-4C9C-816B-5F3EA9369569}" type="pres">
      <dgm:prSet presAssocID="{00D2DC96-4372-4DEA-A2DB-7FF92DA861B1}" presName="Name13" presStyleLbl="parChTrans1D2" presStyleIdx="1" presStyleCnt="5"/>
      <dgm:spPr/>
    </dgm:pt>
    <dgm:pt modelId="{C2E2A405-0D07-4F62-A033-4D51222EB885}" type="pres">
      <dgm:prSet presAssocID="{428ABD4F-6343-49F5-B256-785AB746A1B8}" presName="childText" presStyleLbl="bgAcc1" presStyleIdx="1" presStyleCnt="5">
        <dgm:presLayoutVars>
          <dgm:bulletEnabled val="1"/>
        </dgm:presLayoutVars>
      </dgm:prSet>
      <dgm:spPr/>
    </dgm:pt>
    <dgm:pt modelId="{44729764-86B7-49D8-B9BF-24AE3FB1414A}" type="pres">
      <dgm:prSet presAssocID="{301FEFFB-8A47-46A1-81E3-5E86E772FD05}" presName="root" presStyleCnt="0"/>
      <dgm:spPr/>
    </dgm:pt>
    <dgm:pt modelId="{86223327-E189-4A04-AE9C-8C601BFB493E}" type="pres">
      <dgm:prSet presAssocID="{301FEFFB-8A47-46A1-81E3-5E86E772FD05}" presName="rootComposite" presStyleCnt="0"/>
      <dgm:spPr/>
    </dgm:pt>
    <dgm:pt modelId="{B12137D8-D177-4D61-A346-5D4D795D4AA4}" type="pres">
      <dgm:prSet presAssocID="{301FEFFB-8A47-46A1-81E3-5E86E772FD05}" presName="rootText" presStyleLbl="node1" presStyleIdx="2" presStyleCnt="4"/>
      <dgm:spPr/>
    </dgm:pt>
    <dgm:pt modelId="{6E98E3CC-2D8D-4FDA-BF77-2CA346E2D660}" type="pres">
      <dgm:prSet presAssocID="{301FEFFB-8A47-46A1-81E3-5E86E772FD05}" presName="rootConnector" presStyleLbl="node1" presStyleIdx="2" presStyleCnt="4"/>
      <dgm:spPr/>
    </dgm:pt>
    <dgm:pt modelId="{18F4B161-5C92-428A-85C6-B1E1CDB15098}" type="pres">
      <dgm:prSet presAssocID="{301FEFFB-8A47-46A1-81E3-5E86E772FD05}" presName="childShape" presStyleCnt="0"/>
      <dgm:spPr/>
    </dgm:pt>
    <dgm:pt modelId="{4BD22C11-0537-4496-BBFC-ED98BA9F485F}" type="pres">
      <dgm:prSet presAssocID="{BCD915CC-FF9F-4327-AB32-6A910716590E}" presName="Name13" presStyleLbl="parChTrans1D2" presStyleIdx="2" presStyleCnt="5"/>
      <dgm:spPr/>
    </dgm:pt>
    <dgm:pt modelId="{DF2F9D0D-B1FE-4D92-8919-C3CA296BC638}" type="pres">
      <dgm:prSet presAssocID="{8ADBFE9A-C094-449A-8261-68C72C8FF0F0}" presName="childText" presStyleLbl="bgAcc1" presStyleIdx="2" presStyleCnt="5">
        <dgm:presLayoutVars>
          <dgm:bulletEnabled val="1"/>
        </dgm:presLayoutVars>
      </dgm:prSet>
      <dgm:spPr/>
    </dgm:pt>
    <dgm:pt modelId="{8B21CA10-C9C1-45D4-8503-3644B99F9A3B}" type="pres">
      <dgm:prSet presAssocID="{A04D6472-9D88-44CE-AD2A-795028D58020}" presName="root" presStyleCnt="0"/>
      <dgm:spPr/>
    </dgm:pt>
    <dgm:pt modelId="{0D0A247B-1E2B-44FD-8882-40ACE6571759}" type="pres">
      <dgm:prSet presAssocID="{A04D6472-9D88-44CE-AD2A-795028D58020}" presName="rootComposite" presStyleCnt="0"/>
      <dgm:spPr/>
    </dgm:pt>
    <dgm:pt modelId="{408BA6B1-F688-4C3E-8BC0-EE8470A26501}" type="pres">
      <dgm:prSet presAssocID="{A04D6472-9D88-44CE-AD2A-795028D58020}" presName="rootText" presStyleLbl="node1" presStyleIdx="3" presStyleCnt="4"/>
      <dgm:spPr/>
    </dgm:pt>
    <dgm:pt modelId="{19C8DF87-B0F2-448E-A569-4A483093B768}" type="pres">
      <dgm:prSet presAssocID="{A04D6472-9D88-44CE-AD2A-795028D58020}" presName="rootConnector" presStyleLbl="node1" presStyleIdx="3" presStyleCnt="4"/>
      <dgm:spPr/>
    </dgm:pt>
    <dgm:pt modelId="{1D229005-436D-4DDB-AB7D-8172162876EA}" type="pres">
      <dgm:prSet presAssocID="{A04D6472-9D88-44CE-AD2A-795028D58020}" presName="childShape" presStyleCnt="0"/>
      <dgm:spPr/>
    </dgm:pt>
    <dgm:pt modelId="{10E1D4EA-D297-4390-91FA-F860A24ECAB0}" type="pres">
      <dgm:prSet presAssocID="{32C85CA0-91C5-4A75-B602-9561D5C65BEB}" presName="Name13" presStyleLbl="parChTrans1D2" presStyleIdx="3" presStyleCnt="5"/>
      <dgm:spPr/>
    </dgm:pt>
    <dgm:pt modelId="{96ED8996-9A30-457B-9637-B8DD816499DB}" type="pres">
      <dgm:prSet presAssocID="{93F9B307-B39E-41FC-ADA2-601C2DA180A1}" presName="childText" presStyleLbl="bgAcc1" presStyleIdx="3" presStyleCnt="5">
        <dgm:presLayoutVars>
          <dgm:bulletEnabled val="1"/>
        </dgm:presLayoutVars>
      </dgm:prSet>
      <dgm:spPr/>
    </dgm:pt>
    <dgm:pt modelId="{D1C53290-0E42-4E99-A06C-F49459974BAA}" type="pres">
      <dgm:prSet presAssocID="{230457AD-BCA5-488C-9D2F-07090616AB1F}" presName="Name13" presStyleLbl="parChTrans1D2" presStyleIdx="4" presStyleCnt="5"/>
      <dgm:spPr/>
    </dgm:pt>
    <dgm:pt modelId="{2C63998B-5137-4241-8FDF-63013FABE392}" type="pres">
      <dgm:prSet presAssocID="{88EE495D-B202-422C-B384-0A944DFF36C7}" presName="childText" presStyleLbl="bgAcc1" presStyleIdx="4" presStyleCnt="5">
        <dgm:presLayoutVars>
          <dgm:bulletEnabled val="1"/>
        </dgm:presLayoutVars>
      </dgm:prSet>
      <dgm:spPr/>
    </dgm:pt>
  </dgm:ptLst>
  <dgm:cxnLst>
    <dgm:cxn modelId="{70E32E06-02DC-47DA-A4F3-8DCDEB38BFAC}" type="presOf" srcId="{8D72EEC0-92C5-49C2-8503-E670CB21EDFC}" destId="{08F26409-201F-45F4-B47E-E643B5F64FE8}" srcOrd="0" destOrd="0" presId="urn:microsoft.com/office/officeart/2005/8/layout/hierarchy3"/>
    <dgm:cxn modelId="{2601800A-A07A-4717-96C5-E9A29982D5D3}" type="presOf" srcId="{0A20169C-693C-4765-A843-E9ECA13E3C7D}" destId="{6ECE3EEB-DB7B-46A8-8871-F0E9502F8837}" srcOrd="0" destOrd="0" presId="urn:microsoft.com/office/officeart/2005/8/layout/hierarchy3"/>
    <dgm:cxn modelId="{608D9F0B-5860-44F9-AC2C-FE5577648961}" srcId="{18650A04-98A9-453A-8615-6BAC1BD050A1}" destId="{97916A55-4776-484A-9323-22D48CE77610}" srcOrd="0" destOrd="0" parTransId="{2BEFE121-AB5D-461D-A03E-71F8ACBAD86E}" sibTransId="{14D9A405-8BF3-4E69-9A18-92E8E8E08022}"/>
    <dgm:cxn modelId="{E6BCCE1E-8FE6-41D7-A97B-999957C664C6}" type="presOf" srcId="{8ADBFE9A-C094-449A-8261-68C72C8FF0F0}" destId="{DF2F9D0D-B1FE-4D92-8919-C3CA296BC638}" srcOrd="0" destOrd="0" presId="urn:microsoft.com/office/officeart/2005/8/layout/hierarchy3"/>
    <dgm:cxn modelId="{F3B2C03A-54C7-44B8-A7F7-B722AA2C6288}" type="presOf" srcId="{A04D6472-9D88-44CE-AD2A-795028D58020}" destId="{408BA6B1-F688-4C3E-8BC0-EE8470A26501}" srcOrd="0" destOrd="0" presId="urn:microsoft.com/office/officeart/2005/8/layout/hierarchy3"/>
    <dgm:cxn modelId="{303EA563-18E9-480C-B5C5-4FF3B114EFC5}" type="presOf" srcId="{428ABD4F-6343-49F5-B256-785AB746A1B8}" destId="{C2E2A405-0D07-4F62-A033-4D51222EB885}" srcOrd="0" destOrd="0" presId="urn:microsoft.com/office/officeart/2005/8/layout/hierarchy3"/>
    <dgm:cxn modelId="{911CE269-B481-46DE-9C5D-34282C3C7673}" type="presOf" srcId="{88EE495D-B202-422C-B384-0A944DFF36C7}" destId="{2C63998B-5137-4241-8FDF-63013FABE392}" srcOrd="0" destOrd="0" presId="urn:microsoft.com/office/officeart/2005/8/layout/hierarchy3"/>
    <dgm:cxn modelId="{F6F18B75-92E1-4FB2-B1F7-44B158C189FA}" type="presOf" srcId="{BCD915CC-FF9F-4327-AB32-6A910716590E}" destId="{4BD22C11-0537-4496-BBFC-ED98BA9F485F}" srcOrd="0" destOrd="0" presId="urn:microsoft.com/office/officeart/2005/8/layout/hierarchy3"/>
    <dgm:cxn modelId="{8B162956-0ADE-4386-A448-D73BD169CED3}" srcId="{A04D6472-9D88-44CE-AD2A-795028D58020}" destId="{93F9B307-B39E-41FC-ADA2-601C2DA180A1}" srcOrd="0" destOrd="0" parTransId="{32C85CA0-91C5-4A75-B602-9561D5C65BEB}" sibTransId="{FBD2D966-CA79-4350-8073-CD1C05D49948}"/>
    <dgm:cxn modelId="{9A8DC157-EDB7-45A6-8E8D-592FC634DA37}" srcId="{0A20169C-693C-4765-A843-E9ECA13E3C7D}" destId="{8D72EEC0-92C5-49C2-8503-E670CB21EDFC}" srcOrd="1" destOrd="0" parTransId="{78D467DD-BF65-4822-90F8-E8E1D9B9EC50}" sibTransId="{A36A2AF2-5D0B-4C74-8C85-E0A97AD2706F}"/>
    <dgm:cxn modelId="{6A40F685-079A-46A5-BB3D-56359D9EFCAE}" srcId="{301FEFFB-8A47-46A1-81E3-5E86E772FD05}" destId="{8ADBFE9A-C094-449A-8261-68C72C8FF0F0}" srcOrd="0" destOrd="0" parTransId="{BCD915CC-FF9F-4327-AB32-6A910716590E}" sibTransId="{BC1B2E38-7E66-4B5B-BB4C-E62628D8500E}"/>
    <dgm:cxn modelId="{C1B3658D-EE3D-4F5F-8CE7-EC6B3764B0F8}" type="presOf" srcId="{230457AD-BCA5-488C-9D2F-07090616AB1F}" destId="{D1C53290-0E42-4E99-A06C-F49459974BAA}" srcOrd="0" destOrd="0" presId="urn:microsoft.com/office/officeart/2005/8/layout/hierarchy3"/>
    <dgm:cxn modelId="{55A05F9E-999E-4A80-99BF-9163D20EC1F0}" type="presOf" srcId="{97916A55-4776-484A-9323-22D48CE77610}" destId="{EF7BB643-A31A-4E4E-AEA5-E571E598B04A}" srcOrd="0" destOrd="0" presId="urn:microsoft.com/office/officeart/2005/8/layout/hierarchy3"/>
    <dgm:cxn modelId="{753C68A4-C31C-4A60-BAA0-DAFDF4F8D81D}" type="presOf" srcId="{18650A04-98A9-453A-8615-6BAC1BD050A1}" destId="{858A1E40-F346-4C41-83FE-BE1DAC2DDDF9}" srcOrd="1" destOrd="0" presId="urn:microsoft.com/office/officeart/2005/8/layout/hierarchy3"/>
    <dgm:cxn modelId="{5C16C1B0-3988-42EA-9938-A83FFD482957}" srcId="{0A20169C-693C-4765-A843-E9ECA13E3C7D}" destId="{18650A04-98A9-453A-8615-6BAC1BD050A1}" srcOrd="0" destOrd="0" parTransId="{F7A768D9-EE3C-4B67-BBD5-3B2942D09933}" sibTransId="{F986FCD2-29FB-4625-A946-F40975AE1359}"/>
    <dgm:cxn modelId="{22B814C0-F2B8-4B5A-8C0F-D7401633E61A}" type="presOf" srcId="{18650A04-98A9-453A-8615-6BAC1BD050A1}" destId="{D25DA1C2-652B-4783-8A9F-109AAB9F5899}" srcOrd="0" destOrd="0" presId="urn:microsoft.com/office/officeart/2005/8/layout/hierarchy3"/>
    <dgm:cxn modelId="{BAB926C0-8D57-4255-9AD7-6A9DDB53E565}" type="presOf" srcId="{A04D6472-9D88-44CE-AD2A-795028D58020}" destId="{19C8DF87-B0F2-448E-A569-4A483093B768}" srcOrd="1" destOrd="0" presId="urn:microsoft.com/office/officeart/2005/8/layout/hierarchy3"/>
    <dgm:cxn modelId="{984C04C2-A1D0-40CD-A7D2-8AEB3C06E576}" srcId="{0A20169C-693C-4765-A843-E9ECA13E3C7D}" destId="{301FEFFB-8A47-46A1-81E3-5E86E772FD05}" srcOrd="2" destOrd="0" parTransId="{567067DC-08D2-4679-A9FA-CB75D85438F5}" sibTransId="{0FFF5081-67EC-40C5-853A-E4A56AE7ED26}"/>
    <dgm:cxn modelId="{B77E97C9-BEAE-460C-8E87-912639EB2C93}" type="presOf" srcId="{301FEFFB-8A47-46A1-81E3-5E86E772FD05}" destId="{6E98E3CC-2D8D-4FDA-BF77-2CA346E2D660}" srcOrd="1" destOrd="0" presId="urn:microsoft.com/office/officeart/2005/8/layout/hierarchy3"/>
    <dgm:cxn modelId="{FE96EFC9-61BA-4718-BE5F-0287EB960F8E}" type="presOf" srcId="{2BEFE121-AB5D-461D-A03E-71F8ACBAD86E}" destId="{580B9870-4013-49E7-B7B7-90C3B35ED7BF}" srcOrd="0" destOrd="0" presId="urn:microsoft.com/office/officeart/2005/8/layout/hierarchy3"/>
    <dgm:cxn modelId="{8462BCCA-3966-4AD8-8B57-0EADD0E5B367}" type="presOf" srcId="{8D72EEC0-92C5-49C2-8503-E670CB21EDFC}" destId="{4B6D8AE0-EF52-4FF7-A8E1-6BE7097AA03B}" srcOrd="1" destOrd="0" presId="urn:microsoft.com/office/officeart/2005/8/layout/hierarchy3"/>
    <dgm:cxn modelId="{7309CCCA-5BDA-4DAC-AD12-25E9443325E9}" type="presOf" srcId="{93F9B307-B39E-41FC-ADA2-601C2DA180A1}" destId="{96ED8996-9A30-457B-9637-B8DD816499DB}" srcOrd="0" destOrd="0" presId="urn:microsoft.com/office/officeart/2005/8/layout/hierarchy3"/>
    <dgm:cxn modelId="{61FA8ACB-7D00-408C-8564-1011F938C994}" srcId="{0A20169C-693C-4765-A843-E9ECA13E3C7D}" destId="{A04D6472-9D88-44CE-AD2A-795028D58020}" srcOrd="3" destOrd="0" parTransId="{1B93BF36-67CC-417A-A3DF-260BA10EC06C}" sibTransId="{42706AEB-9EAF-44F0-BE69-95DDEE7D9CA2}"/>
    <dgm:cxn modelId="{A2E64ECF-9662-4387-8E7F-83DBD349FCF3}" type="presOf" srcId="{00D2DC96-4372-4DEA-A2DB-7FF92DA861B1}" destId="{F160227C-5918-4C9C-816B-5F3EA9369569}" srcOrd="0" destOrd="0" presId="urn:microsoft.com/office/officeart/2005/8/layout/hierarchy3"/>
    <dgm:cxn modelId="{6E4B5FDD-F47C-4823-A30D-88DE1BD69C94}" srcId="{8D72EEC0-92C5-49C2-8503-E670CB21EDFC}" destId="{428ABD4F-6343-49F5-B256-785AB746A1B8}" srcOrd="0" destOrd="0" parTransId="{00D2DC96-4372-4DEA-A2DB-7FF92DA861B1}" sibTransId="{2935FA5B-D03B-4642-B26D-3D2760E0D5E5}"/>
    <dgm:cxn modelId="{091DFBDD-246C-4F15-98C1-03FFF7BDD44E}" type="presOf" srcId="{301FEFFB-8A47-46A1-81E3-5E86E772FD05}" destId="{B12137D8-D177-4D61-A346-5D4D795D4AA4}" srcOrd="0" destOrd="0" presId="urn:microsoft.com/office/officeart/2005/8/layout/hierarchy3"/>
    <dgm:cxn modelId="{F93F80ED-667D-412A-AB5D-62F727A87FCD}" srcId="{A04D6472-9D88-44CE-AD2A-795028D58020}" destId="{88EE495D-B202-422C-B384-0A944DFF36C7}" srcOrd="1" destOrd="0" parTransId="{230457AD-BCA5-488C-9D2F-07090616AB1F}" sibTransId="{CE0F75B6-3B58-4061-B3D9-6CCA264E4B22}"/>
    <dgm:cxn modelId="{C1EAF5F4-85DA-4551-86AC-2054BBFD3D55}" type="presOf" srcId="{32C85CA0-91C5-4A75-B602-9561D5C65BEB}" destId="{10E1D4EA-D297-4390-91FA-F860A24ECAB0}" srcOrd="0" destOrd="0" presId="urn:microsoft.com/office/officeart/2005/8/layout/hierarchy3"/>
    <dgm:cxn modelId="{72776358-CBA4-48BC-9C5D-3380524B5AAC}" type="presParOf" srcId="{6ECE3EEB-DB7B-46A8-8871-F0E9502F8837}" destId="{ED2AFE35-6BAE-4E21-A49D-6C644D867896}" srcOrd="0" destOrd="0" presId="urn:microsoft.com/office/officeart/2005/8/layout/hierarchy3"/>
    <dgm:cxn modelId="{8802E191-74ED-44DF-A660-B5A213AF1A44}" type="presParOf" srcId="{ED2AFE35-6BAE-4E21-A49D-6C644D867896}" destId="{32A9A9AC-1FEE-4986-90AB-F03B480DF143}" srcOrd="0" destOrd="0" presId="urn:microsoft.com/office/officeart/2005/8/layout/hierarchy3"/>
    <dgm:cxn modelId="{501F7DD3-3494-44F8-BDA7-6300A9EEADF3}" type="presParOf" srcId="{32A9A9AC-1FEE-4986-90AB-F03B480DF143}" destId="{D25DA1C2-652B-4783-8A9F-109AAB9F5899}" srcOrd="0" destOrd="0" presId="urn:microsoft.com/office/officeart/2005/8/layout/hierarchy3"/>
    <dgm:cxn modelId="{66CE91B5-5C3A-4B6D-A815-6EC92795EF6E}" type="presParOf" srcId="{32A9A9AC-1FEE-4986-90AB-F03B480DF143}" destId="{858A1E40-F346-4C41-83FE-BE1DAC2DDDF9}" srcOrd="1" destOrd="0" presId="urn:microsoft.com/office/officeart/2005/8/layout/hierarchy3"/>
    <dgm:cxn modelId="{CBF26375-FE1B-480A-8333-8E46519DE239}" type="presParOf" srcId="{ED2AFE35-6BAE-4E21-A49D-6C644D867896}" destId="{F6C236AF-02F7-4AE9-A397-1011392D5934}" srcOrd="1" destOrd="0" presId="urn:microsoft.com/office/officeart/2005/8/layout/hierarchy3"/>
    <dgm:cxn modelId="{680A5305-AEA4-4840-8431-A7D7E1CC2B1C}" type="presParOf" srcId="{F6C236AF-02F7-4AE9-A397-1011392D5934}" destId="{580B9870-4013-49E7-B7B7-90C3B35ED7BF}" srcOrd="0" destOrd="0" presId="urn:microsoft.com/office/officeart/2005/8/layout/hierarchy3"/>
    <dgm:cxn modelId="{30DAED57-801C-49DB-AB19-0120B9CEAE23}" type="presParOf" srcId="{F6C236AF-02F7-4AE9-A397-1011392D5934}" destId="{EF7BB643-A31A-4E4E-AEA5-E571E598B04A}" srcOrd="1" destOrd="0" presId="urn:microsoft.com/office/officeart/2005/8/layout/hierarchy3"/>
    <dgm:cxn modelId="{5B3B2629-ADA4-4C08-88B4-4AC161A62844}" type="presParOf" srcId="{6ECE3EEB-DB7B-46A8-8871-F0E9502F8837}" destId="{C5EE7FB2-E1EC-446F-9331-EA951A3BC2FD}" srcOrd="1" destOrd="0" presId="urn:microsoft.com/office/officeart/2005/8/layout/hierarchy3"/>
    <dgm:cxn modelId="{E0B25BAD-0500-4590-8A71-F4CA129E1670}" type="presParOf" srcId="{C5EE7FB2-E1EC-446F-9331-EA951A3BC2FD}" destId="{6C9E50BB-F31E-4CB3-B7DB-752686DE3D4F}" srcOrd="0" destOrd="0" presId="urn:microsoft.com/office/officeart/2005/8/layout/hierarchy3"/>
    <dgm:cxn modelId="{F35F2620-DFDA-4299-AC3F-B1CF427DCFFB}" type="presParOf" srcId="{6C9E50BB-F31E-4CB3-B7DB-752686DE3D4F}" destId="{08F26409-201F-45F4-B47E-E643B5F64FE8}" srcOrd="0" destOrd="0" presId="urn:microsoft.com/office/officeart/2005/8/layout/hierarchy3"/>
    <dgm:cxn modelId="{DE08811B-2D3A-4756-AE05-C4569572ACD4}" type="presParOf" srcId="{6C9E50BB-F31E-4CB3-B7DB-752686DE3D4F}" destId="{4B6D8AE0-EF52-4FF7-A8E1-6BE7097AA03B}" srcOrd="1" destOrd="0" presId="urn:microsoft.com/office/officeart/2005/8/layout/hierarchy3"/>
    <dgm:cxn modelId="{4B89E51D-F2F3-42A8-A01E-F854C3705F41}" type="presParOf" srcId="{C5EE7FB2-E1EC-446F-9331-EA951A3BC2FD}" destId="{5378932D-CFC4-4E9D-997B-5D0DBFBC0DEB}" srcOrd="1" destOrd="0" presId="urn:microsoft.com/office/officeart/2005/8/layout/hierarchy3"/>
    <dgm:cxn modelId="{F1B44235-FBD9-48B2-9A81-C8C612B98A5A}" type="presParOf" srcId="{5378932D-CFC4-4E9D-997B-5D0DBFBC0DEB}" destId="{F160227C-5918-4C9C-816B-5F3EA9369569}" srcOrd="0" destOrd="0" presId="urn:microsoft.com/office/officeart/2005/8/layout/hierarchy3"/>
    <dgm:cxn modelId="{9E0B63D7-B0F8-4633-8F64-4430B66B6B3E}" type="presParOf" srcId="{5378932D-CFC4-4E9D-997B-5D0DBFBC0DEB}" destId="{C2E2A405-0D07-4F62-A033-4D51222EB885}" srcOrd="1" destOrd="0" presId="urn:microsoft.com/office/officeart/2005/8/layout/hierarchy3"/>
    <dgm:cxn modelId="{5704802E-6809-4361-8FCB-4550D39C7138}" type="presParOf" srcId="{6ECE3EEB-DB7B-46A8-8871-F0E9502F8837}" destId="{44729764-86B7-49D8-B9BF-24AE3FB1414A}" srcOrd="2" destOrd="0" presId="urn:microsoft.com/office/officeart/2005/8/layout/hierarchy3"/>
    <dgm:cxn modelId="{2EADA1B5-F1F2-49CD-905A-8193DD06924E}" type="presParOf" srcId="{44729764-86B7-49D8-B9BF-24AE3FB1414A}" destId="{86223327-E189-4A04-AE9C-8C601BFB493E}" srcOrd="0" destOrd="0" presId="urn:microsoft.com/office/officeart/2005/8/layout/hierarchy3"/>
    <dgm:cxn modelId="{3A3E04C2-4BFC-4B32-92D3-5F78FA818968}" type="presParOf" srcId="{86223327-E189-4A04-AE9C-8C601BFB493E}" destId="{B12137D8-D177-4D61-A346-5D4D795D4AA4}" srcOrd="0" destOrd="0" presId="urn:microsoft.com/office/officeart/2005/8/layout/hierarchy3"/>
    <dgm:cxn modelId="{24DE4520-EB48-4903-847A-87E95780895E}" type="presParOf" srcId="{86223327-E189-4A04-AE9C-8C601BFB493E}" destId="{6E98E3CC-2D8D-4FDA-BF77-2CA346E2D660}" srcOrd="1" destOrd="0" presId="urn:microsoft.com/office/officeart/2005/8/layout/hierarchy3"/>
    <dgm:cxn modelId="{ACACFAEC-B87F-44A4-A194-87CC24A9E623}" type="presParOf" srcId="{44729764-86B7-49D8-B9BF-24AE3FB1414A}" destId="{18F4B161-5C92-428A-85C6-B1E1CDB15098}" srcOrd="1" destOrd="0" presId="urn:microsoft.com/office/officeart/2005/8/layout/hierarchy3"/>
    <dgm:cxn modelId="{27DC1AC3-12ED-4A59-9AB7-3463E3124B78}" type="presParOf" srcId="{18F4B161-5C92-428A-85C6-B1E1CDB15098}" destId="{4BD22C11-0537-4496-BBFC-ED98BA9F485F}" srcOrd="0" destOrd="0" presId="urn:microsoft.com/office/officeart/2005/8/layout/hierarchy3"/>
    <dgm:cxn modelId="{911D2E31-7438-4ED2-8ED2-6220E929899F}" type="presParOf" srcId="{18F4B161-5C92-428A-85C6-B1E1CDB15098}" destId="{DF2F9D0D-B1FE-4D92-8919-C3CA296BC638}" srcOrd="1" destOrd="0" presId="urn:microsoft.com/office/officeart/2005/8/layout/hierarchy3"/>
    <dgm:cxn modelId="{D32A9A86-3874-46AC-AA1C-38259D6C1DEA}" type="presParOf" srcId="{6ECE3EEB-DB7B-46A8-8871-F0E9502F8837}" destId="{8B21CA10-C9C1-45D4-8503-3644B99F9A3B}" srcOrd="3" destOrd="0" presId="urn:microsoft.com/office/officeart/2005/8/layout/hierarchy3"/>
    <dgm:cxn modelId="{995CF2C9-B432-457F-BA56-1164017D8792}" type="presParOf" srcId="{8B21CA10-C9C1-45D4-8503-3644B99F9A3B}" destId="{0D0A247B-1E2B-44FD-8882-40ACE6571759}" srcOrd="0" destOrd="0" presId="urn:microsoft.com/office/officeart/2005/8/layout/hierarchy3"/>
    <dgm:cxn modelId="{493D23A2-2644-47CA-B3D4-A023936F25BE}" type="presParOf" srcId="{0D0A247B-1E2B-44FD-8882-40ACE6571759}" destId="{408BA6B1-F688-4C3E-8BC0-EE8470A26501}" srcOrd="0" destOrd="0" presId="urn:microsoft.com/office/officeart/2005/8/layout/hierarchy3"/>
    <dgm:cxn modelId="{492FC1F4-D861-4646-B0E6-C9C4C29BD05B}" type="presParOf" srcId="{0D0A247B-1E2B-44FD-8882-40ACE6571759}" destId="{19C8DF87-B0F2-448E-A569-4A483093B768}" srcOrd="1" destOrd="0" presId="urn:microsoft.com/office/officeart/2005/8/layout/hierarchy3"/>
    <dgm:cxn modelId="{50D3D15D-40F3-4518-BBA8-0919F64144A1}" type="presParOf" srcId="{8B21CA10-C9C1-45D4-8503-3644B99F9A3B}" destId="{1D229005-436D-4DDB-AB7D-8172162876EA}" srcOrd="1" destOrd="0" presId="urn:microsoft.com/office/officeart/2005/8/layout/hierarchy3"/>
    <dgm:cxn modelId="{1B733693-FBF4-4DD0-A3F8-06300F44C92A}" type="presParOf" srcId="{1D229005-436D-4DDB-AB7D-8172162876EA}" destId="{10E1D4EA-D297-4390-91FA-F860A24ECAB0}" srcOrd="0" destOrd="0" presId="urn:microsoft.com/office/officeart/2005/8/layout/hierarchy3"/>
    <dgm:cxn modelId="{AA28736A-5F29-4926-BD44-F78A85D90894}" type="presParOf" srcId="{1D229005-436D-4DDB-AB7D-8172162876EA}" destId="{96ED8996-9A30-457B-9637-B8DD816499DB}" srcOrd="1" destOrd="0" presId="urn:microsoft.com/office/officeart/2005/8/layout/hierarchy3"/>
    <dgm:cxn modelId="{7496A520-B85F-40CC-A07A-9AEC94803FAB}" type="presParOf" srcId="{1D229005-436D-4DDB-AB7D-8172162876EA}" destId="{D1C53290-0E42-4E99-A06C-F49459974BAA}" srcOrd="2" destOrd="0" presId="urn:microsoft.com/office/officeart/2005/8/layout/hierarchy3"/>
    <dgm:cxn modelId="{F968D0E9-7C8A-40A6-AAC0-68E4F0BA4F45}" type="presParOf" srcId="{1D229005-436D-4DDB-AB7D-8172162876EA}" destId="{2C63998B-5137-4241-8FDF-63013FABE392}"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20169C-693C-4765-A843-E9ECA13E3C7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18650A04-98A9-453A-8615-6BAC1BD050A1}">
      <dgm:prSet phldrT="[Text]"/>
      <dgm:spPr/>
      <dgm:t>
        <a:bodyPr/>
        <a:lstStyle/>
        <a:p>
          <a:r>
            <a:rPr lang="en-US" dirty="0"/>
            <a:t>Qian Zhang</a:t>
          </a:r>
          <a:endParaRPr lang="en-IN" dirty="0"/>
        </a:p>
      </dgm:t>
    </dgm:pt>
    <dgm:pt modelId="{F7A768D9-EE3C-4B67-BBD5-3B2942D09933}" type="parTrans" cxnId="{5C16C1B0-3988-42EA-9938-A83FFD482957}">
      <dgm:prSet/>
      <dgm:spPr/>
      <dgm:t>
        <a:bodyPr/>
        <a:lstStyle/>
        <a:p>
          <a:endParaRPr lang="en-IN"/>
        </a:p>
      </dgm:t>
    </dgm:pt>
    <dgm:pt modelId="{F986FCD2-29FB-4625-A946-F40975AE1359}" type="sibTrans" cxnId="{5C16C1B0-3988-42EA-9938-A83FFD482957}">
      <dgm:prSet/>
      <dgm:spPr/>
      <dgm:t>
        <a:bodyPr/>
        <a:lstStyle/>
        <a:p>
          <a:endParaRPr lang="en-IN"/>
        </a:p>
      </dgm:t>
    </dgm:pt>
    <dgm:pt modelId="{140B0C35-C25E-4569-BCA8-0DCC50E79095}">
      <dgm:prSet phldrT="[Text]"/>
      <dgm:spPr/>
      <dgm:t>
        <a:bodyPr/>
        <a:lstStyle/>
        <a:p>
          <a:r>
            <a:rPr lang="en-US" b="0" i="0" u="none" strike="noStrike" baseline="0" dirty="0">
              <a:latin typeface="Times New Roman" panose="02020603050405020304" pitchFamily="18" charset="0"/>
            </a:rPr>
            <a:t>Single Shot Multi Box Detector</a:t>
          </a:r>
          <a:endParaRPr lang="en-IN" dirty="0"/>
        </a:p>
      </dgm:t>
    </dgm:pt>
    <dgm:pt modelId="{4F7836FD-4E75-44F8-9595-450C639D2199}" type="parTrans" cxnId="{8F24D3E0-23A6-40EA-8395-D1BE37923524}">
      <dgm:prSet/>
      <dgm:spPr/>
      <dgm:t>
        <a:bodyPr/>
        <a:lstStyle/>
        <a:p>
          <a:endParaRPr lang="en-IN"/>
        </a:p>
      </dgm:t>
    </dgm:pt>
    <dgm:pt modelId="{7B1AE4FB-306E-4822-BA45-FBAAFC51C4EE}" type="sibTrans" cxnId="{8F24D3E0-23A6-40EA-8395-D1BE37923524}">
      <dgm:prSet/>
      <dgm:spPr/>
      <dgm:t>
        <a:bodyPr/>
        <a:lstStyle/>
        <a:p>
          <a:endParaRPr lang="en-IN"/>
        </a:p>
      </dgm:t>
    </dgm:pt>
    <dgm:pt modelId="{8D72EEC0-92C5-49C2-8503-E670CB21EDFC}">
      <dgm:prSet phldrT="[Text]"/>
      <dgm:spPr/>
      <dgm:t>
        <a:bodyPr/>
        <a:lstStyle/>
        <a:p>
          <a:r>
            <a:rPr lang="en-US" dirty="0" err="1"/>
            <a:t>Nijil</a:t>
          </a:r>
          <a:r>
            <a:rPr lang="en-US" dirty="0"/>
            <a:t> Raj N</a:t>
          </a:r>
          <a:endParaRPr lang="en-IN" dirty="0"/>
        </a:p>
      </dgm:t>
    </dgm:pt>
    <dgm:pt modelId="{78D467DD-BF65-4822-90F8-E8E1D9B9EC50}" type="parTrans" cxnId="{9A8DC157-EDB7-45A6-8E8D-592FC634DA37}">
      <dgm:prSet/>
      <dgm:spPr/>
      <dgm:t>
        <a:bodyPr/>
        <a:lstStyle/>
        <a:p>
          <a:endParaRPr lang="en-IN"/>
        </a:p>
      </dgm:t>
    </dgm:pt>
    <dgm:pt modelId="{A36A2AF2-5D0B-4C74-8C85-E0A97AD2706F}" type="sibTrans" cxnId="{9A8DC157-EDB7-45A6-8E8D-592FC634DA37}">
      <dgm:prSet/>
      <dgm:spPr/>
      <dgm:t>
        <a:bodyPr/>
        <a:lstStyle/>
        <a:p>
          <a:endParaRPr lang="en-IN"/>
        </a:p>
      </dgm:t>
    </dgm:pt>
    <dgm:pt modelId="{428ABD4F-6343-49F5-B256-785AB746A1B8}">
      <dgm:prSet phldrT="[Text]"/>
      <dgm:spPr/>
      <dgm:t>
        <a:bodyPr/>
        <a:lstStyle/>
        <a:p>
          <a:r>
            <a:rPr lang="en-US" dirty="0"/>
            <a:t>N/A</a:t>
          </a:r>
          <a:endParaRPr lang="en-IN" dirty="0"/>
        </a:p>
      </dgm:t>
    </dgm:pt>
    <dgm:pt modelId="{00D2DC96-4372-4DEA-A2DB-7FF92DA861B1}" type="parTrans" cxnId="{6E4B5FDD-F47C-4823-A30D-88DE1BD69C94}">
      <dgm:prSet/>
      <dgm:spPr/>
      <dgm:t>
        <a:bodyPr/>
        <a:lstStyle/>
        <a:p>
          <a:endParaRPr lang="en-IN"/>
        </a:p>
      </dgm:t>
    </dgm:pt>
    <dgm:pt modelId="{2935FA5B-D03B-4642-B26D-3D2760E0D5E5}" type="sibTrans" cxnId="{6E4B5FDD-F47C-4823-A30D-88DE1BD69C94}">
      <dgm:prSet/>
      <dgm:spPr/>
      <dgm:t>
        <a:bodyPr/>
        <a:lstStyle/>
        <a:p>
          <a:endParaRPr lang="en-IN"/>
        </a:p>
      </dgm:t>
    </dgm:pt>
    <dgm:pt modelId="{A04D6472-9D88-44CE-AD2A-795028D58020}">
      <dgm:prSet phldrT="[Text]"/>
      <dgm:spPr>
        <a:solidFill>
          <a:srgbClr val="FF0000"/>
        </a:solidFill>
      </dgm:spPr>
      <dgm:t>
        <a:bodyPr/>
        <a:lstStyle/>
        <a:p>
          <a:r>
            <a:rPr lang="en-US" dirty="0">
              <a:solidFill>
                <a:schemeClr val="tx1"/>
              </a:solidFill>
            </a:rPr>
            <a:t>Proposal</a:t>
          </a:r>
          <a:endParaRPr lang="en-IN" dirty="0">
            <a:solidFill>
              <a:schemeClr val="tx1"/>
            </a:solidFill>
          </a:endParaRPr>
        </a:p>
      </dgm:t>
    </dgm:pt>
    <dgm:pt modelId="{1B93BF36-67CC-417A-A3DF-260BA10EC06C}" type="parTrans" cxnId="{61FA8ACB-7D00-408C-8564-1011F938C994}">
      <dgm:prSet/>
      <dgm:spPr/>
      <dgm:t>
        <a:bodyPr/>
        <a:lstStyle/>
        <a:p>
          <a:endParaRPr lang="en-IN"/>
        </a:p>
      </dgm:t>
    </dgm:pt>
    <dgm:pt modelId="{42706AEB-9EAF-44F0-BE69-95DDEE7D9CA2}" type="sibTrans" cxnId="{61FA8ACB-7D00-408C-8564-1011F938C994}">
      <dgm:prSet/>
      <dgm:spPr/>
      <dgm:t>
        <a:bodyPr/>
        <a:lstStyle/>
        <a:p>
          <a:endParaRPr lang="en-IN"/>
        </a:p>
      </dgm:t>
    </dgm:pt>
    <dgm:pt modelId="{301FEFFB-8A47-46A1-81E3-5E86E772FD05}">
      <dgm:prSet phldrT="[Text]"/>
      <dgm:spPr/>
      <dgm:t>
        <a:bodyPr/>
        <a:lstStyle/>
        <a:p>
          <a:r>
            <a:rPr lang="en-IN" dirty="0"/>
            <a:t>Kushal Bhavsar</a:t>
          </a:r>
        </a:p>
      </dgm:t>
    </dgm:pt>
    <dgm:pt modelId="{567067DC-08D2-4679-A9FA-CB75D85438F5}" type="parTrans" cxnId="{984C04C2-A1D0-40CD-A7D2-8AEB3C06E576}">
      <dgm:prSet/>
      <dgm:spPr/>
      <dgm:t>
        <a:bodyPr/>
        <a:lstStyle/>
        <a:p>
          <a:endParaRPr lang="en-IN"/>
        </a:p>
      </dgm:t>
    </dgm:pt>
    <dgm:pt modelId="{0FFF5081-67EC-40C5-853A-E4A56AE7ED26}" type="sibTrans" cxnId="{984C04C2-A1D0-40CD-A7D2-8AEB3C06E576}">
      <dgm:prSet/>
      <dgm:spPr/>
      <dgm:t>
        <a:bodyPr/>
        <a:lstStyle/>
        <a:p>
          <a:endParaRPr lang="en-IN"/>
        </a:p>
      </dgm:t>
    </dgm:pt>
    <dgm:pt modelId="{8ADBFE9A-C094-449A-8261-68C72C8FF0F0}">
      <dgm:prSet phldrT="[Text]"/>
      <dgm:spPr/>
      <dgm:t>
        <a:bodyPr/>
        <a:lstStyle/>
        <a:p>
          <a:r>
            <a:rPr lang="en-IN" dirty="0"/>
            <a:t>Restnet_50_coco (Faster </a:t>
          </a:r>
          <a:r>
            <a:rPr lang="en-IN"/>
            <a:t>RCNN)</a:t>
          </a:r>
          <a:endParaRPr lang="en-IN" dirty="0"/>
        </a:p>
      </dgm:t>
    </dgm:pt>
    <dgm:pt modelId="{BCD915CC-FF9F-4327-AB32-6A910716590E}" type="parTrans" cxnId="{6A40F685-079A-46A5-BB3D-56359D9EFCAE}">
      <dgm:prSet/>
      <dgm:spPr/>
      <dgm:t>
        <a:bodyPr/>
        <a:lstStyle/>
        <a:p>
          <a:endParaRPr lang="en-IN"/>
        </a:p>
      </dgm:t>
    </dgm:pt>
    <dgm:pt modelId="{BC1B2E38-7E66-4B5B-BB4C-E62628D8500E}" type="sibTrans" cxnId="{6A40F685-079A-46A5-BB3D-56359D9EFCAE}">
      <dgm:prSet/>
      <dgm:spPr/>
      <dgm:t>
        <a:bodyPr/>
        <a:lstStyle/>
        <a:p>
          <a:endParaRPr lang="en-IN"/>
        </a:p>
      </dgm:t>
    </dgm:pt>
    <dgm:pt modelId="{25BD872E-02B2-4C55-A0C9-675450414BE9}">
      <dgm:prSet phldrT="[Text]"/>
      <dgm:spPr/>
      <dgm:t>
        <a:bodyPr/>
        <a:lstStyle/>
        <a:p>
          <a:r>
            <a:rPr lang="en-US" dirty="0"/>
            <a:t>Yolo v3</a:t>
          </a:r>
          <a:endParaRPr lang="en-IN" dirty="0"/>
        </a:p>
      </dgm:t>
    </dgm:pt>
    <dgm:pt modelId="{AC7B65B0-B55B-4108-8B6B-0F9A2BC8F9CD}" type="sibTrans" cxnId="{580982C0-29A0-4EDE-B1DB-B6DB847EF0A9}">
      <dgm:prSet/>
      <dgm:spPr/>
      <dgm:t>
        <a:bodyPr/>
        <a:lstStyle/>
        <a:p>
          <a:endParaRPr lang="en-IN"/>
        </a:p>
      </dgm:t>
    </dgm:pt>
    <dgm:pt modelId="{CCD6DA8D-5C37-44DE-BB00-4F053E665725}" type="parTrans" cxnId="{580982C0-29A0-4EDE-B1DB-B6DB847EF0A9}">
      <dgm:prSet/>
      <dgm:spPr/>
      <dgm:t>
        <a:bodyPr/>
        <a:lstStyle/>
        <a:p>
          <a:endParaRPr lang="en-IN"/>
        </a:p>
      </dgm:t>
    </dgm:pt>
    <dgm:pt modelId="{6ECE3EEB-DB7B-46A8-8871-F0E9502F8837}" type="pres">
      <dgm:prSet presAssocID="{0A20169C-693C-4765-A843-E9ECA13E3C7D}" presName="diagram" presStyleCnt="0">
        <dgm:presLayoutVars>
          <dgm:chPref val="1"/>
          <dgm:dir/>
          <dgm:animOne val="branch"/>
          <dgm:animLvl val="lvl"/>
          <dgm:resizeHandles/>
        </dgm:presLayoutVars>
      </dgm:prSet>
      <dgm:spPr/>
    </dgm:pt>
    <dgm:pt modelId="{ED2AFE35-6BAE-4E21-A49D-6C644D867896}" type="pres">
      <dgm:prSet presAssocID="{18650A04-98A9-453A-8615-6BAC1BD050A1}" presName="root" presStyleCnt="0"/>
      <dgm:spPr/>
    </dgm:pt>
    <dgm:pt modelId="{32A9A9AC-1FEE-4986-90AB-F03B480DF143}" type="pres">
      <dgm:prSet presAssocID="{18650A04-98A9-453A-8615-6BAC1BD050A1}" presName="rootComposite" presStyleCnt="0"/>
      <dgm:spPr/>
    </dgm:pt>
    <dgm:pt modelId="{D25DA1C2-652B-4783-8A9F-109AAB9F5899}" type="pres">
      <dgm:prSet presAssocID="{18650A04-98A9-453A-8615-6BAC1BD050A1}" presName="rootText" presStyleLbl="node1" presStyleIdx="0" presStyleCnt="4"/>
      <dgm:spPr/>
    </dgm:pt>
    <dgm:pt modelId="{858A1E40-F346-4C41-83FE-BE1DAC2DDDF9}" type="pres">
      <dgm:prSet presAssocID="{18650A04-98A9-453A-8615-6BAC1BD050A1}" presName="rootConnector" presStyleLbl="node1" presStyleIdx="0" presStyleCnt="4"/>
      <dgm:spPr/>
    </dgm:pt>
    <dgm:pt modelId="{F6C236AF-02F7-4AE9-A397-1011392D5934}" type="pres">
      <dgm:prSet presAssocID="{18650A04-98A9-453A-8615-6BAC1BD050A1}" presName="childShape" presStyleCnt="0"/>
      <dgm:spPr/>
    </dgm:pt>
    <dgm:pt modelId="{A11F3867-1238-43D3-9553-49F090D6B54D}" type="pres">
      <dgm:prSet presAssocID="{4F7836FD-4E75-44F8-9595-450C639D2199}" presName="Name13" presStyleLbl="parChTrans1D2" presStyleIdx="0" presStyleCnt="4"/>
      <dgm:spPr/>
    </dgm:pt>
    <dgm:pt modelId="{A58226C9-3FAF-4108-ABB1-249CFC94647D}" type="pres">
      <dgm:prSet presAssocID="{140B0C35-C25E-4569-BCA8-0DCC50E79095}" presName="childText" presStyleLbl="bgAcc1" presStyleIdx="0" presStyleCnt="4">
        <dgm:presLayoutVars>
          <dgm:bulletEnabled val="1"/>
        </dgm:presLayoutVars>
      </dgm:prSet>
      <dgm:spPr/>
    </dgm:pt>
    <dgm:pt modelId="{C5EE7FB2-E1EC-446F-9331-EA951A3BC2FD}" type="pres">
      <dgm:prSet presAssocID="{8D72EEC0-92C5-49C2-8503-E670CB21EDFC}" presName="root" presStyleCnt="0"/>
      <dgm:spPr/>
    </dgm:pt>
    <dgm:pt modelId="{6C9E50BB-F31E-4CB3-B7DB-752686DE3D4F}" type="pres">
      <dgm:prSet presAssocID="{8D72EEC0-92C5-49C2-8503-E670CB21EDFC}" presName="rootComposite" presStyleCnt="0"/>
      <dgm:spPr/>
    </dgm:pt>
    <dgm:pt modelId="{08F26409-201F-45F4-B47E-E643B5F64FE8}" type="pres">
      <dgm:prSet presAssocID="{8D72EEC0-92C5-49C2-8503-E670CB21EDFC}" presName="rootText" presStyleLbl="node1" presStyleIdx="1" presStyleCnt="4"/>
      <dgm:spPr/>
    </dgm:pt>
    <dgm:pt modelId="{4B6D8AE0-EF52-4FF7-A8E1-6BE7097AA03B}" type="pres">
      <dgm:prSet presAssocID="{8D72EEC0-92C5-49C2-8503-E670CB21EDFC}" presName="rootConnector" presStyleLbl="node1" presStyleIdx="1" presStyleCnt="4"/>
      <dgm:spPr/>
    </dgm:pt>
    <dgm:pt modelId="{5378932D-CFC4-4E9D-997B-5D0DBFBC0DEB}" type="pres">
      <dgm:prSet presAssocID="{8D72EEC0-92C5-49C2-8503-E670CB21EDFC}" presName="childShape" presStyleCnt="0"/>
      <dgm:spPr/>
    </dgm:pt>
    <dgm:pt modelId="{F160227C-5918-4C9C-816B-5F3EA9369569}" type="pres">
      <dgm:prSet presAssocID="{00D2DC96-4372-4DEA-A2DB-7FF92DA861B1}" presName="Name13" presStyleLbl="parChTrans1D2" presStyleIdx="1" presStyleCnt="4"/>
      <dgm:spPr/>
    </dgm:pt>
    <dgm:pt modelId="{C2E2A405-0D07-4F62-A033-4D51222EB885}" type="pres">
      <dgm:prSet presAssocID="{428ABD4F-6343-49F5-B256-785AB746A1B8}" presName="childText" presStyleLbl="bgAcc1" presStyleIdx="1" presStyleCnt="4">
        <dgm:presLayoutVars>
          <dgm:bulletEnabled val="1"/>
        </dgm:presLayoutVars>
      </dgm:prSet>
      <dgm:spPr/>
    </dgm:pt>
    <dgm:pt modelId="{44729764-86B7-49D8-B9BF-24AE3FB1414A}" type="pres">
      <dgm:prSet presAssocID="{301FEFFB-8A47-46A1-81E3-5E86E772FD05}" presName="root" presStyleCnt="0"/>
      <dgm:spPr/>
    </dgm:pt>
    <dgm:pt modelId="{86223327-E189-4A04-AE9C-8C601BFB493E}" type="pres">
      <dgm:prSet presAssocID="{301FEFFB-8A47-46A1-81E3-5E86E772FD05}" presName="rootComposite" presStyleCnt="0"/>
      <dgm:spPr/>
    </dgm:pt>
    <dgm:pt modelId="{B12137D8-D177-4D61-A346-5D4D795D4AA4}" type="pres">
      <dgm:prSet presAssocID="{301FEFFB-8A47-46A1-81E3-5E86E772FD05}" presName="rootText" presStyleLbl="node1" presStyleIdx="2" presStyleCnt="4"/>
      <dgm:spPr/>
    </dgm:pt>
    <dgm:pt modelId="{6E98E3CC-2D8D-4FDA-BF77-2CA346E2D660}" type="pres">
      <dgm:prSet presAssocID="{301FEFFB-8A47-46A1-81E3-5E86E772FD05}" presName="rootConnector" presStyleLbl="node1" presStyleIdx="2" presStyleCnt="4"/>
      <dgm:spPr/>
    </dgm:pt>
    <dgm:pt modelId="{18F4B161-5C92-428A-85C6-B1E1CDB15098}" type="pres">
      <dgm:prSet presAssocID="{301FEFFB-8A47-46A1-81E3-5E86E772FD05}" presName="childShape" presStyleCnt="0"/>
      <dgm:spPr/>
    </dgm:pt>
    <dgm:pt modelId="{4BD22C11-0537-4496-BBFC-ED98BA9F485F}" type="pres">
      <dgm:prSet presAssocID="{BCD915CC-FF9F-4327-AB32-6A910716590E}" presName="Name13" presStyleLbl="parChTrans1D2" presStyleIdx="2" presStyleCnt="4"/>
      <dgm:spPr/>
    </dgm:pt>
    <dgm:pt modelId="{DF2F9D0D-B1FE-4D92-8919-C3CA296BC638}" type="pres">
      <dgm:prSet presAssocID="{8ADBFE9A-C094-449A-8261-68C72C8FF0F0}" presName="childText" presStyleLbl="bgAcc1" presStyleIdx="2" presStyleCnt="4">
        <dgm:presLayoutVars>
          <dgm:bulletEnabled val="1"/>
        </dgm:presLayoutVars>
      </dgm:prSet>
      <dgm:spPr/>
    </dgm:pt>
    <dgm:pt modelId="{8B21CA10-C9C1-45D4-8503-3644B99F9A3B}" type="pres">
      <dgm:prSet presAssocID="{A04D6472-9D88-44CE-AD2A-795028D58020}" presName="root" presStyleCnt="0"/>
      <dgm:spPr/>
    </dgm:pt>
    <dgm:pt modelId="{0D0A247B-1E2B-44FD-8882-40ACE6571759}" type="pres">
      <dgm:prSet presAssocID="{A04D6472-9D88-44CE-AD2A-795028D58020}" presName="rootComposite" presStyleCnt="0"/>
      <dgm:spPr/>
    </dgm:pt>
    <dgm:pt modelId="{408BA6B1-F688-4C3E-8BC0-EE8470A26501}" type="pres">
      <dgm:prSet presAssocID="{A04D6472-9D88-44CE-AD2A-795028D58020}" presName="rootText" presStyleLbl="node1" presStyleIdx="3" presStyleCnt="4"/>
      <dgm:spPr/>
    </dgm:pt>
    <dgm:pt modelId="{19C8DF87-B0F2-448E-A569-4A483093B768}" type="pres">
      <dgm:prSet presAssocID="{A04D6472-9D88-44CE-AD2A-795028D58020}" presName="rootConnector" presStyleLbl="node1" presStyleIdx="3" presStyleCnt="4"/>
      <dgm:spPr/>
    </dgm:pt>
    <dgm:pt modelId="{1D229005-436D-4DDB-AB7D-8172162876EA}" type="pres">
      <dgm:prSet presAssocID="{A04D6472-9D88-44CE-AD2A-795028D58020}" presName="childShape" presStyleCnt="0"/>
      <dgm:spPr/>
    </dgm:pt>
    <dgm:pt modelId="{F9D583F7-37E4-45A1-B5BE-15C05EB58215}" type="pres">
      <dgm:prSet presAssocID="{CCD6DA8D-5C37-44DE-BB00-4F053E665725}" presName="Name13" presStyleLbl="parChTrans1D2" presStyleIdx="3" presStyleCnt="4"/>
      <dgm:spPr/>
    </dgm:pt>
    <dgm:pt modelId="{ECA8188B-BF58-403D-AC8A-82C1F27BCB6F}" type="pres">
      <dgm:prSet presAssocID="{25BD872E-02B2-4C55-A0C9-675450414BE9}" presName="childText" presStyleLbl="bgAcc1" presStyleIdx="3" presStyleCnt="4">
        <dgm:presLayoutVars>
          <dgm:bulletEnabled val="1"/>
        </dgm:presLayoutVars>
      </dgm:prSet>
      <dgm:spPr/>
    </dgm:pt>
  </dgm:ptLst>
  <dgm:cxnLst>
    <dgm:cxn modelId="{70E32E06-02DC-47DA-A4F3-8DCDEB38BFAC}" type="presOf" srcId="{8D72EEC0-92C5-49C2-8503-E670CB21EDFC}" destId="{08F26409-201F-45F4-B47E-E643B5F64FE8}" srcOrd="0" destOrd="0" presId="urn:microsoft.com/office/officeart/2005/8/layout/hierarchy3"/>
    <dgm:cxn modelId="{2601800A-A07A-4717-96C5-E9A29982D5D3}" type="presOf" srcId="{0A20169C-693C-4765-A843-E9ECA13E3C7D}" destId="{6ECE3EEB-DB7B-46A8-8871-F0E9502F8837}" srcOrd="0" destOrd="0" presId="urn:microsoft.com/office/officeart/2005/8/layout/hierarchy3"/>
    <dgm:cxn modelId="{E6BCCE1E-8FE6-41D7-A97B-999957C664C6}" type="presOf" srcId="{8ADBFE9A-C094-449A-8261-68C72C8FF0F0}" destId="{DF2F9D0D-B1FE-4D92-8919-C3CA296BC638}" srcOrd="0" destOrd="0" presId="urn:microsoft.com/office/officeart/2005/8/layout/hierarchy3"/>
    <dgm:cxn modelId="{42A0CC27-4292-4641-8020-CA4BC1DB9D14}" type="presOf" srcId="{140B0C35-C25E-4569-BCA8-0DCC50E79095}" destId="{A58226C9-3FAF-4108-ABB1-249CFC94647D}" srcOrd="0" destOrd="0" presId="urn:microsoft.com/office/officeart/2005/8/layout/hierarchy3"/>
    <dgm:cxn modelId="{F3B2C03A-54C7-44B8-A7F7-B722AA2C6288}" type="presOf" srcId="{A04D6472-9D88-44CE-AD2A-795028D58020}" destId="{408BA6B1-F688-4C3E-8BC0-EE8470A26501}" srcOrd="0" destOrd="0" presId="urn:microsoft.com/office/officeart/2005/8/layout/hierarchy3"/>
    <dgm:cxn modelId="{303EA563-18E9-480C-B5C5-4FF3B114EFC5}" type="presOf" srcId="{428ABD4F-6343-49F5-B256-785AB746A1B8}" destId="{C2E2A405-0D07-4F62-A033-4D51222EB885}" srcOrd="0" destOrd="0" presId="urn:microsoft.com/office/officeart/2005/8/layout/hierarchy3"/>
    <dgm:cxn modelId="{F6F18B75-92E1-4FB2-B1F7-44B158C189FA}" type="presOf" srcId="{BCD915CC-FF9F-4327-AB32-6A910716590E}" destId="{4BD22C11-0537-4496-BBFC-ED98BA9F485F}" srcOrd="0" destOrd="0" presId="urn:microsoft.com/office/officeart/2005/8/layout/hierarchy3"/>
    <dgm:cxn modelId="{9A8DC157-EDB7-45A6-8E8D-592FC634DA37}" srcId="{0A20169C-693C-4765-A843-E9ECA13E3C7D}" destId="{8D72EEC0-92C5-49C2-8503-E670CB21EDFC}" srcOrd="1" destOrd="0" parTransId="{78D467DD-BF65-4822-90F8-E8E1D9B9EC50}" sibTransId="{A36A2AF2-5D0B-4C74-8C85-E0A97AD2706F}"/>
    <dgm:cxn modelId="{6A40F685-079A-46A5-BB3D-56359D9EFCAE}" srcId="{301FEFFB-8A47-46A1-81E3-5E86E772FD05}" destId="{8ADBFE9A-C094-449A-8261-68C72C8FF0F0}" srcOrd="0" destOrd="0" parTransId="{BCD915CC-FF9F-4327-AB32-6A910716590E}" sibTransId="{BC1B2E38-7E66-4B5B-BB4C-E62628D8500E}"/>
    <dgm:cxn modelId="{753C68A4-C31C-4A60-BAA0-DAFDF4F8D81D}" type="presOf" srcId="{18650A04-98A9-453A-8615-6BAC1BD050A1}" destId="{858A1E40-F346-4C41-83FE-BE1DAC2DDDF9}" srcOrd="1" destOrd="0" presId="urn:microsoft.com/office/officeart/2005/8/layout/hierarchy3"/>
    <dgm:cxn modelId="{5C16C1B0-3988-42EA-9938-A83FFD482957}" srcId="{0A20169C-693C-4765-A843-E9ECA13E3C7D}" destId="{18650A04-98A9-453A-8615-6BAC1BD050A1}" srcOrd="0" destOrd="0" parTransId="{F7A768D9-EE3C-4B67-BBD5-3B2942D09933}" sibTransId="{F986FCD2-29FB-4625-A946-F40975AE1359}"/>
    <dgm:cxn modelId="{22B814C0-F2B8-4B5A-8C0F-D7401633E61A}" type="presOf" srcId="{18650A04-98A9-453A-8615-6BAC1BD050A1}" destId="{D25DA1C2-652B-4783-8A9F-109AAB9F5899}" srcOrd="0" destOrd="0" presId="urn:microsoft.com/office/officeart/2005/8/layout/hierarchy3"/>
    <dgm:cxn modelId="{BAB926C0-8D57-4255-9AD7-6A9DDB53E565}" type="presOf" srcId="{A04D6472-9D88-44CE-AD2A-795028D58020}" destId="{19C8DF87-B0F2-448E-A569-4A483093B768}" srcOrd="1" destOrd="0" presId="urn:microsoft.com/office/officeart/2005/8/layout/hierarchy3"/>
    <dgm:cxn modelId="{580982C0-29A0-4EDE-B1DB-B6DB847EF0A9}" srcId="{A04D6472-9D88-44CE-AD2A-795028D58020}" destId="{25BD872E-02B2-4C55-A0C9-675450414BE9}" srcOrd="0" destOrd="0" parTransId="{CCD6DA8D-5C37-44DE-BB00-4F053E665725}" sibTransId="{AC7B65B0-B55B-4108-8B6B-0F9A2BC8F9CD}"/>
    <dgm:cxn modelId="{984C04C2-A1D0-40CD-A7D2-8AEB3C06E576}" srcId="{0A20169C-693C-4765-A843-E9ECA13E3C7D}" destId="{301FEFFB-8A47-46A1-81E3-5E86E772FD05}" srcOrd="2" destOrd="0" parTransId="{567067DC-08D2-4679-A9FA-CB75D85438F5}" sibTransId="{0FFF5081-67EC-40C5-853A-E4A56AE7ED26}"/>
    <dgm:cxn modelId="{B77E97C9-BEAE-460C-8E87-912639EB2C93}" type="presOf" srcId="{301FEFFB-8A47-46A1-81E3-5E86E772FD05}" destId="{6E98E3CC-2D8D-4FDA-BF77-2CA346E2D660}" srcOrd="1" destOrd="0" presId="urn:microsoft.com/office/officeart/2005/8/layout/hierarchy3"/>
    <dgm:cxn modelId="{8462BCCA-3966-4AD8-8B57-0EADD0E5B367}" type="presOf" srcId="{8D72EEC0-92C5-49C2-8503-E670CB21EDFC}" destId="{4B6D8AE0-EF52-4FF7-A8E1-6BE7097AA03B}" srcOrd="1" destOrd="0" presId="urn:microsoft.com/office/officeart/2005/8/layout/hierarchy3"/>
    <dgm:cxn modelId="{61FA8ACB-7D00-408C-8564-1011F938C994}" srcId="{0A20169C-693C-4765-A843-E9ECA13E3C7D}" destId="{A04D6472-9D88-44CE-AD2A-795028D58020}" srcOrd="3" destOrd="0" parTransId="{1B93BF36-67CC-417A-A3DF-260BA10EC06C}" sibTransId="{42706AEB-9EAF-44F0-BE69-95DDEE7D9CA2}"/>
    <dgm:cxn modelId="{A2E64ECF-9662-4387-8E7F-83DBD349FCF3}" type="presOf" srcId="{00D2DC96-4372-4DEA-A2DB-7FF92DA861B1}" destId="{F160227C-5918-4C9C-816B-5F3EA9369569}" srcOrd="0" destOrd="0" presId="urn:microsoft.com/office/officeart/2005/8/layout/hierarchy3"/>
    <dgm:cxn modelId="{99DC99D5-B1FF-4ED5-972A-00AE4EF8FDB3}" type="presOf" srcId="{25BD872E-02B2-4C55-A0C9-675450414BE9}" destId="{ECA8188B-BF58-403D-AC8A-82C1F27BCB6F}" srcOrd="0" destOrd="0" presId="urn:microsoft.com/office/officeart/2005/8/layout/hierarchy3"/>
    <dgm:cxn modelId="{6E4B5FDD-F47C-4823-A30D-88DE1BD69C94}" srcId="{8D72EEC0-92C5-49C2-8503-E670CB21EDFC}" destId="{428ABD4F-6343-49F5-B256-785AB746A1B8}" srcOrd="0" destOrd="0" parTransId="{00D2DC96-4372-4DEA-A2DB-7FF92DA861B1}" sibTransId="{2935FA5B-D03B-4642-B26D-3D2760E0D5E5}"/>
    <dgm:cxn modelId="{091DFBDD-246C-4F15-98C1-03FFF7BDD44E}" type="presOf" srcId="{301FEFFB-8A47-46A1-81E3-5E86E772FD05}" destId="{B12137D8-D177-4D61-A346-5D4D795D4AA4}" srcOrd="0" destOrd="0" presId="urn:microsoft.com/office/officeart/2005/8/layout/hierarchy3"/>
    <dgm:cxn modelId="{8F24D3E0-23A6-40EA-8395-D1BE37923524}" srcId="{18650A04-98A9-453A-8615-6BAC1BD050A1}" destId="{140B0C35-C25E-4569-BCA8-0DCC50E79095}" srcOrd="0" destOrd="0" parTransId="{4F7836FD-4E75-44F8-9595-450C639D2199}" sibTransId="{7B1AE4FB-306E-4822-BA45-FBAAFC51C4EE}"/>
    <dgm:cxn modelId="{37F478E2-26ED-412E-A773-54D909FFBDB4}" type="presOf" srcId="{4F7836FD-4E75-44F8-9595-450C639D2199}" destId="{A11F3867-1238-43D3-9553-49F090D6B54D}" srcOrd="0" destOrd="0" presId="urn:microsoft.com/office/officeart/2005/8/layout/hierarchy3"/>
    <dgm:cxn modelId="{FBCC58F4-40F2-4753-BD41-98B279D06E62}" type="presOf" srcId="{CCD6DA8D-5C37-44DE-BB00-4F053E665725}" destId="{F9D583F7-37E4-45A1-B5BE-15C05EB58215}" srcOrd="0" destOrd="0" presId="urn:microsoft.com/office/officeart/2005/8/layout/hierarchy3"/>
    <dgm:cxn modelId="{72776358-CBA4-48BC-9C5D-3380524B5AAC}" type="presParOf" srcId="{6ECE3EEB-DB7B-46A8-8871-F0E9502F8837}" destId="{ED2AFE35-6BAE-4E21-A49D-6C644D867896}" srcOrd="0" destOrd="0" presId="urn:microsoft.com/office/officeart/2005/8/layout/hierarchy3"/>
    <dgm:cxn modelId="{8802E191-74ED-44DF-A660-B5A213AF1A44}" type="presParOf" srcId="{ED2AFE35-6BAE-4E21-A49D-6C644D867896}" destId="{32A9A9AC-1FEE-4986-90AB-F03B480DF143}" srcOrd="0" destOrd="0" presId="urn:microsoft.com/office/officeart/2005/8/layout/hierarchy3"/>
    <dgm:cxn modelId="{501F7DD3-3494-44F8-BDA7-6300A9EEADF3}" type="presParOf" srcId="{32A9A9AC-1FEE-4986-90AB-F03B480DF143}" destId="{D25DA1C2-652B-4783-8A9F-109AAB9F5899}" srcOrd="0" destOrd="0" presId="urn:microsoft.com/office/officeart/2005/8/layout/hierarchy3"/>
    <dgm:cxn modelId="{66CE91B5-5C3A-4B6D-A815-6EC92795EF6E}" type="presParOf" srcId="{32A9A9AC-1FEE-4986-90AB-F03B480DF143}" destId="{858A1E40-F346-4C41-83FE-BE1DAC2DDDF9}" srcOrd="1" destOrd="0" presId="urn:microsoft.com/office/officeart/2005/8/layout/hierarchy3"/>
    <dgm:cxn modelId="{CBF26375-FE1B-480A-8333-8E46519DE239}" type="presParOf" srcId="{ED2AFE35-6BAE-4E21-A49D-6C644D867896}" destId="{F6C236AF-02F7-4AE9-A397-1011392D5934}" srcOrd="1" destOrd="0" presId="urn:microsoft.com/office/officeart/2005/8/layout/hierarchy3"/>
    <dgm:cxn modelId="{B7128F12-8C92-4C92-B047-DDD2D7DE0D8C}" type="presParOf" srcId="{F6C236AF-02F7-4AE9-A397-1011392D5934}" destId="{A11F3867-1238-43D3-9553-49F090D6B54D}" srcOrd="0" destOrd="0" presId="urn:microsoft.com/office/officeart/2005/8/layout/hierarchy3"/>
    <dgm:cxn modelId="{2C27CBED-46D0-4A42-A601-1BFD7B5577D7}" type="presParOf" srcId="{F6C236AF-02F7-4AE9-A397-1011392D5934}" destId="{A58226C9-3FAF-4108-ABB1-249CFC94647D}" srcOrd="1" destOrd="0" presId="urn:microsoft.com/office/officeart/2005/8/layout/hierarchy3"/>
    <dgm:cxn modelId="{5B3B2629-ADA4-4C08-88B4-4AC161A62844}" type="presParOf" srcId="{6ECE3EEB-DB7B-46A8-8871-F0E9502F8837}" destId="{C5EE7FB2-E1EC-446F-9331-EA951A3BC2FD}" srcOrd="1" destOrd="0" presId="urn:microsoft.com/office/officeart/2005/8/layout/hierarchy3"/>
    <dgm:cxn modelId="{E0B25BAD-0500-4590-8A71-F4CA129E1670}" type="presParOf" srcId="{C5EE7FB2-E1EC-446F-9331-EA951A3BC2FD}" destId="{6C9E50BB-F31E-4CB3-B7DB-752686DE3D4F}" srcOrd="0" destOrd="0" presId="urn:microsoft.com/office/officeart/2005/8/layout/hierarchy3"/>
    <dgm:cxn modelId="{F35F2620-DFDA-4299-AC3F-B1CF427DCFFB}" type="presParOf" srcId="{6C9E50BB-F31E-4CB3-B7DB-752686DE3D4F}" destId="{08F26409-201F-45F4-B47E-E643B5F64FE8}" srcOrd="0" destOrd="0" presId="urn:microsoft.com/office/officeart/2005/8/layout/hierarchy3"/>
    <dgm:cxn modelId="{DE08811B-2D3A-4756-AE05-C4569572ACD4}" type="presParOf" srcId="{6C9E50BB-F31E-4CB3-B7DB-752686DE3D4F}" destId="{4B6D8AE0-EF52-4FF7-A8E1-6BE7097AA03B}" srcOrd="1" destOrd="0" presId="urn:microsoft.com/office/officeart/2005/8/layout/hierarchy3"/>
    <dgm:cxn modelId="{4B89E51D-F2F3-42A8-A01E-F854C3705F41}" type="presParOf" srcId="{C5EE7FB2-E1EC-446F-9331-EA951A3BC2FD}" destId="{5378932D-CFC4-4E9D-997B-5D0DBFBC0DEB}" srcOrd="1" destOrd="0" presId="urn:microsoft.com/office/officeart/2005/8/layout/hierarchy3"/>
    <dgm:cxn modelId="{F1B44235-FBD9-48B2-9A81-C8C612B98A5A}" type="presParOf" srcId="{5378932D-CFC4-4E9D-997B-5D0DBFBC0DEB}" destId="{F160227C-5918-4C9C-816B-5F3EA9369569}" srcOrd="0" destOrd="0" presId="urn:microsoft.com/office/officeart/2005/8/layout/hierarchy3"/>
    <dgm:cxn modelId="{9E0B63D7-B0F8-4633-8F64-4430B66B6B3E}" type="presParOf" srcId="{5378932D-CFC4-4E9D-997B-5D0DBFBC0DEB}" destId="{C2E2A405-0D07-4F62-A033-4D51222EB885}" srcOrd="1" destOrd="0" presId="urn:microsoft.com/office/officeart/2005/8/layout/hierarchy3"/>
    <dgm:cxn modelId="{5704802E-6809-4361-8FCB-4550D39C7138}" type="presParOf" srcId="{6ECE3EEB-DB7B-46A8-8871-F0E9502F8837}" destId="{44729764-86B7-49D8-B9BF-24AE3FB1414A}" srcOrd="2" destOrd="0" presId="urn:microsoft.com/office/officeart/2005/8/layout/hierarchy3"/>
    <dgm:cxn modelId="{2EADA1B5-F1F2-49CD-905A-8193DD06924E}" type="presParOf" srcId="{44729764-86B7-49D8-B9BF-24AE3FB1414A}" destId="{86223327-E189-4A04-AE9C-8C601BFB493E}" srcOrd="0" destOrd="0" presId="urn:microsoft.com/office/officeart/2005/8/layout/hierarchy3"/>
    <dgm:cxn modelId="{3A3E04C2-4BFC-4B32-92D3-5F78FA818968}" type="presParOf" srcId="{86223327-E189-4A04-AE9C-8C601BFB493E}" destId="{B12137D8-D177-4D61-A346-5D4D795D4AA4}" srcOrd="0" destOrd="0" presId="urn:microsoft.com/office/officeart/2005/8/layout/hierarchy3"/>
    <dgm:cxn modelId="{24DE4520-EB48-4903-847A-87E95780895E}" type="presParOf" srcId="{86223327-E189-4A04-AE9C-8C601BFB493E}" destId="{6E98E3CC-2D8D-4FDA-BF77-2CA346E2D660}" srcOrd="1" destOrd="0" presId="urn:microsoft.com/office/officeart/2005/8/layout/hierarchy3"/>
    <dgm:cxn modelId="{ACACFAEC-B87F-44A4-A194-87CC24A9E623}" type="presParOf" srcId="{44729764-86B7-49D8-B9BF-24AE3FB1414A}" destId="{18F4B161-5C92-428A-85C6-B1E1CDB15098}" srcOrd="1" destOrd="0" presId="urn:microsoft.com/office/officeart/2005/8/layout/hierarchy3"/>
    <dgm:cxn modelId="{27DC1AC3-12ED-4A59-9AB7-3463E3124B78}" type="presParOf" srcId="{18F4B161-5C92-428A-85C6-B1E1CDB15098}" destId="{4BD22C11-0537-4496-BBFC-ED98BA9F485F}" srcOrd="0" destOrd="0" presId="urn:microsoft.com/office/officeart/2005/8/layout/hierarchy3"/>
    <dgm:cxn modelId="{911D2E31-7438-4ED2-8ED2-6220E929899F}" type="presParOf" srcId="{18F4B161-5C92-428A-85C6-B1E1CDB15098}" destId="{DF2F9D0D-B1FE-4D92-8919-C3CA296BC638}" srcOrd="1" destOrd="0" presId="urn:microsoft.com/office/officeart/2005/8/layout/hierarchy3"/>
    <dgm:cxn modelId="{D32A9A86-3874-46AC-AA1C-38259D6C1DEA}" type="presParOf" srcId="{6ECE3EEB-DB7B-46A8-8871-F0E9502F8837}" destId="{8B21CA10-C9C1-45D4-8503-3644B99F9A3B}" srcOrd="3" destOrd="0" presId="urn:microsoft.com/office/officeart/2005/8/layout/hierarchy3"/>
    <dgm:cxn modelId="{995CF2C9-B432-457F-BA56-1164017D8792}" type="presParOf" srcId="{8B21CA10-C9C1-45D4-8503-3644B99F9A3B}" destId="{0D0A247B-1E2B-44FD-8882-40ACE6571759}" srcOrd="0" destOrd="0" presId="urn:microsoft.com/office/officeart/2005/8/layout/hierarchy3"/>
    <dgm:cxn modelId="{493D23A2-2644-47CA-B3D4-A023936F25BE}" type="presParOf" srcId="{0D0A247B-1E2B-44FD-8882-40ACE6571759}" destId="{408BA6B1-F688-4C3E-8BC0-EE8470A26501}" srcOrd="0" destOrd="0" presId="urn:microsoft.com/office/officeart/2005/8/layout/hierarchy3"/>
    <dgm:cxn modelId="{492FC1F4-D861-4646-B0E6-C9C4C29BD05B}" type="presParOf" srcId="{0D0A247B-1E2B-44FD-8882-40ACE6571759}" destId="{19C8DF87-B0F2-448E-A569-4A483093B768}" srcOrd="1" destOrd="0" presId="urn:microsoft.com/office/officeart/2005/8/layout/hierarchy3"/>
    <dgm:cxn modelId="{50D3D15D-40F3-4518-BBA8-0919F64144A1}" type="presParOf" srcId="{8B21CA10-C9C1-45D4-8503-3644B99F9A3B}" destId="{1D229005-436D-4DDB-AB7D-8172162876EA}" srcOrd="1" destOrd="0" presId="urn:microsoft.com/office/officeart/2005/8/layout/hierarchy3"/>
    <dgm:cxn modelId="{32A8D6F1-2B3B-48A1-9E04-0A475F5DAA03}" type="presParOf" srcId="{1D229005-436D-4DDB-AB7D-8172162876EA}" destId="{F9D583F7-37E4-45A1-B5BE-15C05EB58215}" srcOrd="0" destOrd="0" presId="urn:microsoft.com/office/officeart/2005/8/layout/hierarchy3"/>
    <dgm:cxn modelId="{14DA13BD-3BF2-4F57-9F8B-707BBA9F8D18}" type="presParOf" srcId="{1D229005-436D-4DDB-AB7D-8172162876EA}" destId="{ECA8188B-BF58-403D-AC8A-82C1F27BCB6F}"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20169C-693C-4765-A843-E9ECA13E3C7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18650A04-98A9-453A-8615-6BAC1BD050A1}">
      <dgm:prSet phldrT="[Text]"/>
      <dgm:spPr/>
      <dgm:t>
        <a:bodyPr/>
        <a:lstStyle/>
        <a:p>
          <a:r>
            <a:rPr lang="en-US" dirty="0"/>
            <a:t>Qian Zhang</a:t>
          </a:r>
          <a:endParaRPr lang="en-IN" dirty="0"/>
        </a:p>
      </dgm:t>
    </dgm:pt>
    <dgm:pt modelId="{F7A768D9-EE3C-4B67-BBD5-3B2942D09933}" type="parTrans" cxnId="{5C16C1B0-3988-42EA-9938-A83FFD482957}">
      <dgm:prSet/>
      <dgm:spPr/>
      <dgm:t>
        <a:bodyPr/>
        <a:lstStyle/>
        <a:p>
          <a:endParaRPr lang="en-IN"/>
        </a:p>
      </dgm:t>
    </dgm:pt>
    <dgm:pt modelId="{F986FCD2-29FB-4625-A946-F40975AE1359}" type="sibTrans" cxnId="{5C16C1B0-3988-42EA-9938-A83FFD482957}">
      <dgm:prSet/>
      <dgm:spPr/>
      <dgm:t>
        <a:bodyPr/>
        <a:lstStyle/>
        <a:p>
          <a:endParaRPr lang="en-IN"/>
        </a:p>
      </dgm:t>
    </dgm:pt>
    <dgm:pt modelId="{140B0C35-C25E-4569-BCA8-0DCC50E79095}">
      <dgm:prSet phldrT="[Text]"/>
      <dgm:spPr/>
      <dgm:t>
        <a:bodyPr/>
        <a:lstStyle/>
        <a:p>
          <a:r>
            <a:rPr lang="en-US" dirty="0"/>
            <a:t>MATLAB</a:t>
          </a:r>
          <a:endParaRPr lang="en-IN" dirty="0"/>
        </a:p>
      </dgm:t>
    </dgm:pt>
    <dgm:pt modelId="{4F7836FD-4E75-44F8-9595-450C639D2199}" type="parTrans" cxnId="{8F24D3E0-23A6-40EA-8395-D1BE37923524}">
      <dgm:prSet/>
      <dgm:spPr/>
      <dgm:t>
        <a:bodyPr/>
        <a:lstStyle/>
        <a:p>
          <a:endParaRPr lang="en-IN"/>
        </a:p>
      </dgm:t>
    </dgm:pt>
    <dgm:pt modelId="{7B1AE4FB-306E-4822-BA45-FBAAFC51C4EE}" type="sibTrans" cxnId="{8F24D3E0-23A6-40EA-8395-D1BE37923524}">
      <dgm:prSet/>
      <dgm:spPr/>
      <dgm:t>
        <a:bodyPr/>
        <a:lstStyle/>
        <a:p>
          <a:endParaRPr lang="en-IN"/>
        </a:p>
      </dgm:t>
    </dgm:pt>
    <dgm:pt modelId="{97916A55-4776-484A-9323-22D48CE77610}">
      <dgm:prSet phldrT="[Text]"/>
      <dgm:spPr/>
      <dgm:t>
        <a:bodyPr/>
        <a:lstStyle/>
        <a:p>
          <a:r>
            <a:rPr lang="en-US" dirty="0"/>
            <a:t>Only 1% increase in accuracy</a:t>
          </a:r>
          <a:endParaRPr lang="en-IN" dirty="0"/>
        </a:p>
      </dgm:t>
    </dgm:pt>
    <dgm:pt modelId="{2BEFE121-AB5D-461D-A03E-71F8ACBAD86E}" type="parTrans" cxnId="{608D9F0B-5860-44F9-AC2C-FE5577648961}">
      <dgm:prSet/>
      <dgm:spPr/>
      <dgm:t>
        <a:bodyPr/>
        <a:lstStyle/>
        <a:p>
          <a:endParaRPr lang="en-IN"/>
        </a:p>
      </dgm:t>
    </dgm:pt>
    <dgm:pt modelId="{14D9A405-8BF3-4E69-9A18-92E8E8E08022}" type="sibTrans" cxnId="{608D9F0B-5860-44F9-AC2C-FE5577648961}">
      <dgm:prSet/>
      <dgm:spPr/>
      <dgm:t>
        <a:bodyPr/>
        <a:lstStyle/>
        <a:p>
          <a:endParaRPr lang="en-IN"/>
        </a:p>
      </dgm:t>
    </dgm:pt>
    <dgm:pt modelId="{8D72EEC0-92C5-49C2-8503-E670CB21EDFC}">
      <dgm:prSet phldrT="[Text]"/>
      <dgm:spPr/>
      <dgm:t>
        <a:bodyPr/>
        <a:lstStyle/>
        <a:p>
          <a:r>
            <a:rPr lang="en-US" dirty="0" err="1"/>
            <a:t>Nijil</a:t>
          </a:r>
          <a:r>
            <a:rPr lang="en-US" dirty="0"/>
            <a:t> Raj N</a:t>
          </a:r>
          <a:endParaRPr lang="en-IN" dirty="0"/>
        </a:p>
      </dgm:t>
    </dgm:pt>
    <dgm:pt modelId="{78D467DD-BF65-4822-90F8-E8E1D9B9EC50}" type="parTrans" cxnId="{9A8DC157-EDB7-45A6-8E8D-592FC634DA37}">
      <dgm:prSet/>
      <dgm:spPr/>
      <dgm:t>
        <a:bodyPr/>
        <a:lstStyle/>
        <a:p>
          <a:endParaRPr lang="en-IN"/>
        </a:p>
      </dgm:t>
    </dgm:pt>
    <dgm:pt modelId="{A36A2AF2-5D0B-4C74-8C85-E0A97AD2706F}" type="sibTrans" cxnId="{9A8DC157-EDB7-45A6-8E8D-592FC634DA37}">
      <dgm:prSet/>
      <dgm:spPr/>
      <dgm:t>
        <a:bodyPr/>
        <a:lstStyle/>
        <a:p>
          <a:endParaRPr lang="en-IN"/>
        </a:p>
      </dgm:t>
    </dgm:pt>
    <dgm:pt modelId="{428ABD4F-6343-49F5-B256-785AB746A1B8}">
      <dgm:prSet phldrT="[Text]"/>
      <dgm:spPr/>
      <dgm:t>
        <a:bodyPr/>
        <a:lstStyle/>
        <a:p>
          <a:r>
            <a:rPr lang="en-US" dirty="0"/>
            <a:t>MATLAB</a:t>
          </a:r>
          <a:endParaRPr lang="en-IN" dirty="0"/>
        </a:p>
      </dgm:t>
    </dgm:pt>
    <dgm:pt modelId="{00D2DC96-4372-4DEA-A2DB-7FF92DA861B1}" type="parTrans" cxnId="{6E4B5FDD-F47C-4823-A30D-88DE1BD69C94}">
      <dgm:prSet/>
      <dgm:spPr/>
      <dgm:t>
        <a:bodyPr/>
        <a:lstStyle/>
        <a:p>
          <a:endParaRPr lang="en-IN"/>
        </a:p>
      </dgm:t>
    </dgm:pt>
    <dgm:pt modelId="{2935FA5B-D03B-4642-B26D-3D2760E0D5E5}" type="sibTrans" cxnId="{6E4B5FDD-F47C-4823-A30D-88DE1BD69C94}">
      <dgm:prSet/>
      <dgm:spPr/>
      <dgm:t>
        <a:bodyPr/>
        <a:lstStyle/>
        <a:p>
          <a:endParaRPr lang="en-IN"/>
        </a:p>
      </dgm:t>
    </dgm:pt>
    <dgm:pt modelId="{9F4D8D06-DA35-414F-A35F-64934A6B87C7}">
      <dgm:prSet phldrT="[Text]"/>
      <dgm:spPr/>
      <dgm:t>
        <a:bodyPr/>
        <a:lstStyle/>
        <a:p>
          <a:r>
            <a:rPr lang="en-US" dirty="0"/>
            <a:t>Good Accuracy but took a lot of time</a:t>
          </a:r>
          <a:endParaRPr lang="en-IN" dirty="0"/>
        </a:p>
      </dgm:t>
    </dgm:pt>
    <dgm:pt modelId="{D72DF3A9-6A15-4570-AB6A-D7953D53F771}" type="parTrans" cxnId="{0129B8CE-ED5A-4A98-B6CE-D7E6B2DEC74E}">
      <dgm:prSet/>
      <dgm:spPr/>
      <dgm:t>
        <a:bodyPr/>
        <a:lstStyle/>
        <a:p>
          <a:endParaRPr lang="en-IN"/>
        </a:p>
      </dgm:t>
    </dgm:pt>
    <dgm:pt modelId="{F278563D-D105-4115-9545-3AE1FF0EB318}" type="sibTrans" cxnId="{0129B8CE-ED5A-4A98-B6CE-D7E6B2DEC74E}">
      <dgm:prSet/>
      <dgm:spPr/>
      <dgm:t>
        <a:bodyPr/>
        <a:lstStyle/>
        <a:p>
          <a:endParaRPr lang="en-IN"/>
        </a:p>
      </dgm:t>
    </dgm:pt>
    <dgm:pt modelId="{A04D6472-9D88-44CE-AD2A-795028D58020}">
      <dgm:prSet phldrT="[Text]"/>
      <dgm:spPr>
        <a:solidFill>
          <a:srgbClr val="FF0000"/>
        </a:solidFill>
      </dgm:spPr>
      <dgm:t>
        <a:bodyPr/>
        <a:lstStyle/>
        <a:p>
          <a:r>
            <a:rPr lang="en-US" dirty="0">
              <a:solidFill>
                <a:schemeClr val="tx1"/>
              </a:solidFill>
            </a:rPr>
            <a:t>Proposal</a:t>
          </a:r>
          <a:endParaRPr lang="en-IN" dirty="0">
            <a:solidFill>
              <a:schemeClr val="tx1"/>
            </a:solidFill>
          </a:endParaRPr>
        </a:p>
      </dgm:t>
    </dgm:pt>
    <dgm:pt modelId="{1B93BF36-67CC-417A-A3DF-260BA10EC06C}" type="parTrans" cxnId="{61FA8ACB-7D00-408C-8564-1011F938C994}">
      <dgm:prSet/>
      <dgm:spPr/>
      <dgm:t>
        <a:bodyPr/>
        <a:lstStyle/>
        <a:p>
          <a:endParaRPr lang="en-IN"/>
        </a:p>
      </dgm:t>
    </dgm:pt>
    <dgm:pt modelId="{42706AEB-9EAF-44F0-BE69-95DDEE7D9CA2}" type="sibTrans" cxnId="{61FA8ACB-7D00-408C-8564-1011F938C994}">
      <dgm:prSet/>
      <dgm:spPr/>
      <dgm:t>
        <a:bodyPr/>
        <a:lstStyle/>
        <a:p>
          <a:endParaRPr lang="en-IN"/>
        </a:p>
      </dgm:t>
    </dgm:pt>
    <dgm:pt modelId="{93F9B307-B39E-41FC-ADA2-601C2DA180A1}">
      <dgm:prSet phldrT="[Text]"/>
      <dgm:spPr/>
      <dgm:t>
        <a:bodyPr/>
        <a:lstStyle/>
        <a:p>
          <a:r>
            <a:rPr lang="en-US" dirty="0"/>
            <a:t>Python</a:t>
          </a:r>
          <a:endParaRPr lang="en-IN" dirty="0"/>
        </a:p>
      </dgm:t>
    </dgm:pt>
    <dgm:pt modelId="{32C85CA0-91C5-4A75-B602-9561D5C65BEB}" type="parTrans" cxnId="{8B162956-0ADE-4386-A448-D73BD169CED3}">
      <dgm:prSet/>
      <dgm:spPr/>
      <dgm:t>
        <a:bodyPr/>
        <a:lstStyle/>
        <a:p>
          <a:endParaRPr lang="en-IN"/>
        </a:p>
      </dgm:t>
    </dgm:pt>
    <dgm:pt modelId="{FBD2D966-CA79-4350-8073-CD1C05D49948}" type="sibTrans" cxnId="{8B162956-0ADE-4386-A448-D73BD169CED3}">
      <dgm:prSet/>
      <dgm:spPr/>
      <dgm:t>
        <a:bodyPr/>
        <a:lstStyle/>
        <a:p>
          <a:endParaRPr lang="en-IN"/>
        </a:p>
      </dgm:t>
    </dgm:pt>
    <dgm:pt modelId="{88EE495D-B202-422C-B384-0A944DFF36C7}">
      <dgm:prSet phldrT="[Text]"/>
      <dgm:spPr/>
      <dgm:t>
        <a:bodyPr/>
        <a:lstStyle/>
        <a:p>
          <a:r>
            <a:rPr lang="en-US" dirty="0"/>
            <a:t>Less chances of Overfitting</a:t>
          </a:r>
          <a:endParaRPr lang="en-IN" dirty="0"/>
        </a:p>
      </dgm:t>
    </dgm:pt>
    <dgm:pt modelId="{230457AD-BCA5-488C-9D2F-07090616AB1F}" type="parTrans" cxnId="{F93F80ED-667D-412A-AB5D-62F727A87FCD}">
      <dgm:prSet/>
      <dgm:spPr/>
      <dgm:t>
        <a:bodyPr/>
        <a:lstStyle/>
        <a:p>
          <a:endParaRPr lang="en-IN"/>
        </a:p>
      </dgm:t>
    </dgm:pt>
    <dgm:pt modelId="{CE0F75B6-3B58-4061-B3D9-6CCA264E4B22}" type="sibTrans" cxnId="{F93F80ED-667D-412A-AB5D-62F727A87FCD}">
      <dgm:prSet/>
      <dgm:spPr/>
      <dgm:t>
        <a:bodyPr/>
        <a:lstStyle/>
        <a:p>
          <a:endParaRPr lang="en-IN"/>
        </a:p>
      </dgm:t>
    </dgm:pt>
    <dgm:pt modelId="{301FEFFB-8A47-46A1-81E3-5E86E772FD05}">
      <dgm:prSet phldrT="[Text]"/>
      <dgm:spPr/>
      <dgm:t>
        <a:bodyPr/>
        <a:lstStyle/>
        <a:p>
          <a:r>
            <a:rPr lang="en-IN" dirty="0"/>
            <a:t>Kushal Bhavsar</a:t>
          </a:r>
        </a:p>
      </dgm:t>
    </dgm:pt>
    <dgm:pt modelId="{567067DC-08D2-4679-A9FA-CB75D85438F5}" type="parTrans" cxnId="{984C04C2-A1D0-40CD-A7D2-8AEB3C06E576}">
      <dgm:prSet/>
      <dgm:spPr/>
      <dgm:t>
        <a:bodyPr/>
        <a:lstStyle/>
        <a:p>
          <a:endParaRPr lang="en-IN"/>
        </a:p>
      </dgm:t>
    </dgm:pt>
    <dgm:pt modelId="{0FFF5081-67EC-40C5-853A-E4A56AE7ED26}" type="sibTrans" cxnId="{984C04C2-A1D0-40CD-A7D2-8AEB3C06E576}">
      <dgm:prSet/>
      <dgm:spPr/>
      <dgm:t>
        <a:bodyPr/>
        <a:lstStyle/>
        <a:p>
          <a:endParaRPr lang="en-IN"/>
        </a:p>
      </dgm:t>
    </dgm:pt>
    <dgm:pt modelId="{8ADBFE9A-C094-449A-8261-68C72C8FF0F0}">
      <dgm:prSet phldrT="[Text]"/>
      <dgm:spPr/>
      <dgm:t>
        <a:bodyPr/>
        <a:lstStyle/>
        <a:p>
          <a:r>
            <a:rPr lang="en-US" dirty="0"/>
            <a:t>MATLAB</a:t>
          </a:r>
          <a:endParaRPr lang="en-IN" dirty="0"/>
        </a:p>
      </dgm:t>
    </dgm:pt>
    <dgm:pt modelId="{BCD915CC-FF9F-4327-AB32-6A910716590E}" type="parTrans" cxnId="{6A40F685-079A-46A5-BB3D-56359D9EFCAE}">
      <dgm:prSet/>
      <dgm:spPr/>
      <dgm:t>
        <a:bodyPr/>
        <a:lstStyle/>
        <a:p>
          <a:endParaRPr lang="en-IN"/>
        </a:p>
      </dgm:t>
    </dgm:pt>
    <dgm:pt modelId="{BC1B2E38-7E66-4B5B-BB4C-E62628D8500E}" type="sibTrans" cxnId="{6A40F685-079A-46A5-BB3D-56359D9EFCAE}">
      <dgm:prSet/>
      <dgm:spPr/>
      <dgm:t>
        <a:bodyPr/>
        <a:lstStyle/>
        <a:p>
          <a:endParaRPr lang="en-IN"/>
        </a:p>
      </dgm:t>
    </dgm:pt>
    <dgm:pt modelId="{20260368-8CED-4EE8-BAFE-866ABE5FB089}">
      <dgm:prSet phldrT="[Text]"/>
      <dgm:spPr/>
      <dgm:t>
        <a:bodyPr/>
        <a:lstStyle/>
        <a:p>
          <a:r>
            <a:rPr lang="en-IN" dirty="0"/>
            <a:t>Model overfitted</a:t>
          </a:r>
        </a:p>
      </dgm:t>
    </dgm:pt>
    <dgm:pt modelId="{7F265B50-5CB1-446F-9669-B4D43B8B1135}" type="parTrans" cxnId="{14F83F91-5F5F-48EB-9516-D08635A40CE3}">
      <dgm:prSet/>
      <dgm:spPr/>
      <dgm:t>
        <a:bodyPr/>
        <a:lstStyle/>
        <a:p>
          <a:endParaRPr lang="en-IN"/>
        </a:p>
      </dgm:t>
    </dgm:pt>
    <dgm:pt modelId="{77478203-64BD-467A-A5A8-1F8B274ABE07}" type="sibTrans" cxnId="{14F83F91-5F5F-48EB-9516-D08635A40CE3}">
      <dgm:prSet/>
      <dgm:spPr/>
      <dgm:t>
        <a:bodyPr/>
        <a:lstStyle/>
        <a:p>
          <a:endParaRPr lang="en-IN"/>
        </a:p>
      </dgm:t>
    </dgm:pt>
    <dgm:pt modelId="{25BD872E-02B2-4C55-A0C9-675450414BE9}">
      <dgm:prSet phldrT="[Text]"/>
      <dgm:spPr/>
      <dgm:t>
        <a:bodyPr/>
        <a:lstStyle/>
        <a:p>
          <a:r>
            <a:rPr lang="en-US" dirty="0"/>
            <a:t>Efficient Usage of GPU</a:t>
          </a:r>
          <a:endParaRPr lang="en-IN" dirty="0"/>
        </a:p>
      </dgm:t>
    </dgm:pt>
    <dgm:pt modelId="{CCD6DA8D-5C37-44DE-BB00-4F053E665725}" type="parTrans" cxnId="{580982C0-29A0-4EDE-B1DB-B6DB847EF0A9}">
      <dgm:prSet/>
      <dgm:spPr/>
      <dgm:t>
        <a:bodyPr/>
        <a:lstStyle/>
        <a:p>
          <a:endParaRPr lang="en-IN"/>
        </a:p>
      </dgm:t>
    </dgm:pt>
    <dgm:pt modelId="{AC7B65B0-B55B-4108-8B6B-0F9A2BC8F9CD}" type="sibTrans" cxnId="{580982C0-29A0-4EDE-B1DB-B6DB847EF0A9}">
      <dgm:prSet/>
      <dgm:spPr/>
      <dgm:t>
        <a:bodyPr/>
        <a:lstStyle/>
        <a:p>
          <a:endParaRPr lang="en-IN"/>
        </a:p>
      </dgm:t>
    </dgm:pt>
    <dgm:pt modelId="{C9D6BE50-BE1D-492D-9E59-78A77890F1C4}">
      <dgm:prSet phldrT="[Text]"/>
      <dgm:spPr/>
      <dgm:t>
        <a:bodyPr/>
        <a:lstStyle/>
        <a:p>
          <a:r>
            <a:rPr lang="en-US" dirty="0"/>
            <a:t>Resource Exhausted</a:t>
          </a:r>
          <a:endParaRPr lang="en-IN" dirty="0"/>
        </a:p>
      </dgm:t>
    </dgm:pt>
    <dgm:pt modelId="{F4382EF6-29FB-466A-97C4-ABD5DAB1E5B9}" type="parTrans" cxnId="{592DE8CC-F5BF-473A-9274-B6041B92143F}">
      <dgm:prSet/>
      <dgm:spPr/>
      <dgm:t>
        <a:bodyPr/>
        <a:lstStyle/>
        <a:p>
          <a:endParaRPr lang="en-IN"/>
        </a:p>
      </dgm:t>
    </dgm:pt>
    <dgm:pt modelId="{AC0B1EC5-43B5-4919-AF4B-AED6119A4A1B}" type="sibTrans" cxnId="{592DE8CC-F5BF-473A-9274-B6041B92143F}">
      <dgm:prSet/>
      <dgm:spPr/>
      <dgm:t>
        <a:bodyPr/>
        <a:lstStyle/>
        <a:p>
          <a:endParaRPr lang="en-IN"/>
        </a:p>
      </dgm:t>
    </dgm:pt>
    <dgm:pt modelId="{6ECE3EEB-DB7B-46A8-8871-F0E9502F8837}" type="pres">
      <dgm:prSet presAssocID="{0A20169C-693C-4765-A843-E9ECA13E3C7D}" presName="diagram" presStyleCnt="0">
        <dgm:presLayoutVars>
          <dgm:chPref val="1"/>
          <dgm:dir/>
          <dgm:animOne val="branch"/>
          <dgm:animLvl val="lvl"/>
          <dgm:resizeHandles/>
        </dgm:presLayoutVars>
      </dgm:prSet>
      <dgm:spPr/>
    </dgm:pt>
    <dgm:pt modelId="{ED2AFE35-6BAE-4E21-A49D-6C644D867896}" type="pres">
      <dgm:prSet presAssocID="{18650A04-98A9-453A-8615-6BAC1BD050A1}" presName="root" presStyleCnt="0"/>
      <dgm:spPr/>
    </dgm:pt>
    <dgm:pt modelId="{32A9A9AC-1FEE-4986-90AB-F03B480DF143}" type="pres">
      <dgm:prSet presAssocID="{18650A04-98A9-453A-8615-6BAC1BD050A1}" presName="rootComposite" presStyleCnt="0"/>
      <dgm:spPr/>
    </dgm:pt>
    <dgm:pt modelId="{D25DA1C2-652B-4783-8A9F-109AAB9F5899}" type="pres">
      <dgm:prSet presAssocID="{18650A04-98A9-453A-8615-6BAC1BD050A1}" presName="rootText" presStyleLbl="node1" presStyleIdx="0" presStyleCnt="4"/>
      <dgm:spPr/>
    </dgm:pt>
    <dgm:pt modelId="{858A1E40-F346-4C41-83FE-BE1DAC2DDDF9}" type="pres">
      <dgm:prSet presAssocID="{18650A04-98A9-453A-8615-6BAC1BD050A1}" presName="rootConnector" presStyleLbl="node1" presStyleIdx="0" presStyleCnt="4"/>
      <dgm:spPr/>
    </dgm:pt>
    <dgm:pt modelId="{F6C236AF-02F7-4AE9-A397-1011392D5934}" type="pres">
      <dgm:prSet presAssocID="{18650A04-98A9-453A-8615-6BAC1BD050A1}" presName="childShape" presStyleCnt="0"/>
      <dgm:spPr/>
    </dgm:pt>
    <dgm:pt modelId="{A11F3867-1238-43D3-9553-49F090D6B54D}" type="pres">
      <dgm:prSet presAssocID="{4F7836FD-4E75-44F8-9595-450C639D2199}" presName="Name13" presStyleLbl="parChTrans1D2" presStyleIdx="0" presStyleCnt="10"/>
      <dgm:spPr/>
    </dgm:pt>
    <dgm:pt modelId="{A58226C9-3FAF-4108-ABB1-249CFC94647D}" type="pres">
      <dgm:prSet presAssocID="{140B0C35-C25E-4569-BCA8-0DCC50E79095}" presName="childText" presStyleLbl="bgAcc1" presStyleIdx="0" presStyleCnt="10">
        <dgm:presLayoutVars>
          <dgm:bulletEnabled val="1"/>
        </dgm:presLayoutVars>
      </dgm:prSet>
      <dgm:spPr/>
    </dgm:pt>
    <dgm:pt modelId="{580B9870-4013-49E7-B7B7-90C3B35ED7BF}" type="pres">
      <dgm:prSet presAssocID="{2BEFE121-AB5D-461D-A03E-71F8ACBAD86E}" presName="Name13" presStyleLbl="parChTrans1D2" presStyleIdx="1" presStyleCnt="10"/>
      <dgm:spPr/>
    </dgm:pt>
    <dgm:pt modelId="{EF7BB643-A31A-4E4E-AEA5-E571E598B04A}" type="pres">
      <dgm:prSet presAssocID="{97916A55-4776-484A-9323-22D48CE77610}" presName="childText" presStyleLbl="bgAcc1" presStyleIdx="1" presStyleCnt="10">
        <dgm:presLayoutVars>
          <dgm:bulletEnabled val="1"/>
        </dgm:presLayoutVars>
      </dgm:prSet>
      <dgm:spPr/>
    </dgm:pt>
    <dgm:pt modelId="{C5EE7FB2-E1EC-446F-9331-EA951A3BC2FD}" type="pres">
      <dgm:prSet presAssocID="{8D72EEC0-92C5-49C2-8503-E670CB21EDFC}" presName="root" presStyleCnt="0"/>
      <dgm:spPr/>
    </dgm:pt>
    <dgm:pt modelId="{6C9E50BB-F31E-4CB3-B7DB-752686DE3D4F}" type="pres">
      <dgm:prSet presAssocID="{8D72EEC0-92C5-49C2-8503-E670CB21EDFC}" presName="rootComposite" presStyleCnt="0"/>
      <dgm:spPr/>
    </dgm:pt>
    <dgm:pt modelId="{08F26409-201F-45F4-B47E-E643B5F64FE8}" type="pres">
      <dgm:prSet presAssocID="{8D72EEC0-92C5-49C2-8503-E670CB21EDFC}" presName="rootText" presStyleLbl="node1" presStyleIdx="1" presStyleCnt="4"/>
      <dgm:spPr/>
    </dgm:pt>
    <dgm:pt modelId="{4B6D8AE0-EF52-4FF7-A8E1-6BE7097AA03B}" type="pres">
      <dgm:prSet presAssocID="{8D72EEC0-92C5-49C2-8503-E670CB21EDFC}" presName="rootConnector" presStyleLbl="node1" presStyleIdx="1" presStyleCnt="4"/>
      <dgm:spPr/>
    </dgm:pt>
    <dgm:pt modelId="{5378932D-CFC4-4E9D-997B-5D0DBFBC0DEB}" type="pres">
      <dgm:prSet presAssocID="{8D72EEC0-92C5-49C2-8503-E670CB21EDFC}" presName="childShape" presStyleCnt="0"/>
      <dgm:spPr/>
    </dgm:pt>
    <dgm:pt modelId="{F160227C-5918-4C9C-816B-5F3EA9369569}" type="pres">
      <dgm:prSet presAssocID="{00D2DC96-4372-4DEA-A2DB-7FF92DA861B1}" presName="Name13" presStyleLbl="parChTrans1D2" presStyleIdx="2" presStyleCnt="10"/>
      <dgm:spPr/>
    </dgm:pt>
    <dgm:pt modelId="{C2E2A405-0D07-4F62-A033-4D51222EB885}" type="pres">
      <dgm:prSet presAssocID="{428ABD4F-6343-49F5-B256-785AB746A1B8}" presName="childText" presStyleLbl="bgAcc1" presStyleIdx="2" presStyleCnt="10">
        <dgm:presLayoutVars>
          <dgm:bulletEnabled val="1"/>
        </dgm:presLayoutVars>
      </dgm:prSet>
      <dgm:spPr/>
    </dgm:pt>
    <dgm:pt modelId="{0FA85AC1-5EA0-471A-B621-038A69A146D0}" type="pres">
      <dgm:prSet presAssocID="{D72DF3A9-6A15-4570-AB6A-D7953D53F771}" presName="Name13" presStyleLbl="parChTrans1D2" presStyleIdx="3" presStyleCnt="10"/>
      <dgm:spPr/>
    </dgm:pt>
    <dgm:pt modelId="{081D9F8E-3171-42D9-839B-EAA89D283060}" type="pres">
      <dgm:prSet presAssocID="{9F4D8D06-DA35-414F-A35F-64934A6B87C7}" presName="childText" presStyleLbl="bgAcc1" presStyleIdx="3" presStyleCnt="10">
        <dgm:presLayoutVars>
          <dgm:bulletEnabled val="1"/>
        </dgm:presLayoutVars>
      </dgm:prSet>
      <dgm:spPr/>
    </dgm:pt>
    <dgm:pt modelId="{44729764-86B7-49D8-B9BF-24AE3FB1414A}" type="pres">
      <dgm:prSet presAssocID="{301FEFFB-8A47-46A1-81E3-5E86E772FD05}" presName="root" presStyleCnt="0"/>
      <dgm:spPr/>
    </dgm:pt>
    <dgm:pt modelId="{86223327-E189-4A04-AE9C-8C601BFB493E}" type="pres">
      <dgm:prSet presAssocID="{301FEFFB-8A47-46A1-81E3-5E86E772FD05}" presName="rootComposite" presStyleCnt="0"/>
      <dgm:spPr/>
    </dgm:pt>
    <dgm:pt modelId="{B12137D8-D177-4D61-A346-5D4D795D4AA4}" type="pres">
      <dgm:prSet presAssocID="{301FEFFB-8A47-46A1-81E3-5E86E772FD05}" presName="rootText" presStyleLbl="node1" presStyleIdx="2" presStyleCnt="4"/>
      <dgm:spPr/>
    </dgm:pt>
    <dgm:pt modelId="{6E98E3CC-2D8D-4FDA-BF77-2CA346E2D660}" type="pres">
      <dgm:prSet presAssocID="{301FEFFB-8A47-46A1-81E3-5E86E772FD05}" presName="rootConnector" presStyleLbl="node1" presStyleIdx="2" presStyleCnt="4"/>
      <dgm:spPr/>
    </dgm:pt>
    <dgm:pt modelId="{18F4B161-5C92-428A-85C6-B1E1CDB15098}" type="pres">
      <dgm:prSet presAssocID="{301FEFFB-8A47-46A1-81E3-5E86E772FD05}" presName="childShape" presStyleCnt="0"/>
      <dgm:spPr/>
    </dgm:pt>
    <dgm:pt modelId="{4BD22C11-0537-4496-BBFC-ED98BA9F485F}" type="pres">
      <dgm:prSet presAssocID="{BCD915CC-FF9F-4327-AB32-6A910716590E}" presName="Name13" presStyleLbl="parChTrans1D2" presStyleIdx="4" presStyleCnt="10"/>
      <dgm:spPr/>
    </dgm:pt>
    <dgm:pt modelId="{DF2F9D0D-B1FE-4D92-8919-C3CA296BC638}" type="pres">
      <dgm:prSet presAssocID="{8ADBFE9A-C094-449A-8261-68C72C8FF0F0}" presName="childText" presStyleLbl="bgAcc1" presStyleIdx="4" presStyleCnt="10">
        <dgm:presLayoutVars>
          <dgm:bulletEnabled val="1"/>
        </dgm:presLayoutVars>
      </dgm:prSet>
      <dgm:spPr/>
    </dgm:pt>
    <dgm:pt modelId="{BECD837B-527C-4E26-AB8E-EF6D67507BF0}" type="pres">
      <dgm:prSet presAssocID="{7F265B50-5CB1-446F-9669-B4D43B8B1135}" presName="Name13" presStyleLbl="parChTrans1D2" presStyleIdx="5" presStyleCnt="10"/>
      <dgm:spPr/>
    </dgm:pt>
    <dgm:pt modelId="{AB879829-42EA-46EC-A3D0-49751E07611C}" type="pres">
      <dgm:prSet presAssocID="{20260368-8CED-4EE8-BAFE-866ABE5FB089}" presName="childText" presStyleLbl="bgAcc1" presStyleIdx="5" presStyleCnt="10">
        <dgm:presLayoutVars>
          <dgm:bulletEnabled val="1"/>
        </dgm:presLayoutVars>
      </dgm:prSet>
      <dgm:spPr/>
    </dgm:pt>
    <dgm:pt modelId="{6B5FD611-CC21-42F8-9A68-7C63CC14D9DC}" type="pres">
      <dgm:prSet presAssocID="{F4382EF6-29FB-466A-97C4-ABD5DAB1E5B9}" presName="Name13" presStyleLbl="parChTrans1D2" presStyleIdx="6" presStyleCnt="10"/>
      <dgm:spPr/>
    </dgm:pt>
    <dgm:pt modelId="{AA4DD324-82DA-4841-A520-E95E1F6E2EC8}" type="pres">
      <dgm:prSet presAssocID="{C9D6BE50-BE1D-492D-9E59-78A77890F1C4}" presName="childText" presStyleLbl="bgAcc1" presStyleIdx="6" presStyleCnt="10">
        <dgm:presLayoutVars>
          <dgm:bulletEnabled val="1"/>
        </dgm:presLayoutVars>
      </dgm:prSet>
      <dgm:spPr/>
    </dgm:pt>
    <dgm:pt modelId="{8B21CA10-C9C1-45D4-8503-3644B99F9A3B}" type="pres">
      <dgm:prSet presAssocID="{A04D6472-9D88-44CE-AD2A-795028D58020}" presName="root" presStyleCnt="0"/>
      <dgm:spPr/>
    </dgm:pt>
    <dgm:pt modelId="{0D0A247B-1E2B-44FD-8882-40ACE6571759}" type="pres">
      <dgm:prSet presAssocID="{A04D6472-9D88-44CE-AD2A-795028D58020}" presName="rootComposite" presStyleCnt="0"/>
      <dgm:spPr/>
    </dgm:pt>
    <dgm:pt modelId="{408BA6B1-F688-4C3E-8BC0-EE8470A26501}" type="pres">
      <dgm:prSet presAssocID="{A04D6472-9D88-44CE-AD2A-795028D58020}" presName="rootText" presStyleLbl="node1" presStyleIdx="3" presStyleCnt="4"/>
      <dgm:spPr/>
    </dgm:pt>
    <dgm:pt modelId="{19C8DF87-B0F2-448E-A569-4A483093B768}" type="pres">
      <dgm:prSet presAssocID="{A04D6472-9D88-44CE-AD2A-795028D58020}" presName="rootConnector" presStyleLbl="node1" presStyleIdx="3" presStyleCnt="4"/>
      <dgm:spPr/>
    </dgm:pt>
    <dgm:pt modelId="{1D229005-436D-4DDB-AB7D-8172162876EA}" type="pres">
      <dgm:prSet presAssocID="{A04D6472-9D88-44CE-AD2A-795028D58020}" presName="childShape" presStyleCnt="0"/>
      <dgm:spPr/>
    </dgm:pt>
    <dgm:pt modelId="{10E1D4EA-D297-4390-91FA-F860A24ECAB0}" type="pres">
      <dgm:prSet presAssocID="{32C85CA0-91C5-4A75-B602-9561D5C65BEB}" presName="Name13" presStyleLbl="parChTrans1D2" presStyleIdx="7" presStyleCnt="10"/>
      <dgm:spPr/>
    </dgm:pt>
    <dgm:pt modelId="{96ED8996-9A30-457B-9637-B8DD816499DB}" type="pres">
      <dgm:prSet presAssocID="{93F9B307-B39E-41FC-ADA2-601C2DA180A1}" presName="childText" presStyleLbl="bgAcc1" presStyleIdx="7" presStyleCnt="10">
        <dgm:presLayoutVars>
          <dgm:bulletEnabled val="1"/>
        </dgm:presLayoutVars>
      </dgm:prSet>
      <dgm:spPr/>
    </dgm:pt>
    <dgm:pt modelId="{D1C53290-0E42-4E99-A06C-F49459974BAA}" type="pres">
      <dgm:prSet presAssocID="{230457AD-BCA5-488C-9D2F-07090616AB1F}" presName="Name13" presStyleLbl="parChTrans1D2" presStyleIdx="8" presStyleCnt="10"/>
      <dgm:spPr/>
    </dgm:pt>
    <dgm:pt modelId="{2C63998B-5137-4241-8FDF-63013FABE392}" type="pres">
      <dgm:prSet presAssocID="{88EE495D-B202-422C-B384-0A944DFF36C7}" presName="childText" presStyleLbl="bgAcc1" presStyleIdx="8" presStyleCnt="10">
        <dgm:presLayoutVars>
          <dgm:bulletEnabled val="1"/>
        </dgm:presLayoutVars>
      </dgm:prSet>
      <dgm:spPr/>
    </dgm:pt>
    <dgm:pt modelId="{F9D583F7-37E4-45A1-B5BE-15C05EB58215}" type="pres">
      <dgm:prSet presAssocID="{CCD6DA8D-5C37-44DE-BB00-4F053E665725}" presName="Name13" presStyleLbl="parChTrans1D2" presStyleIdx="9" presStyleCnt="10"/>
      <dgm:spPr/>
    </dgm:pt>
    <dgm:pt modelId="{ECA8188B-BF58-403D-AC8A-82C1F27BCB6F}" type="pres">
      <dgm:prSet presAssocID="{25BD872E-02B2-4C55-A0C9-675450414BE9}" presName="childText" presStyleLbl="bgAcc1" presStyleIdx="9" presStyleCnt="10">
        <dgm:presLayoutVars>
          <dgm:bulletEnabled val="1"/>
        </dgm:presLayoutVars>
      </dgm:prSet>
      <dgm:spPr/>
    </dgm:pt>
  </dgm:ptLst>
  <dgm:cxnLst>
    <dgm:cxn modelId="{70E32E06-02DC-47DA-A4F3-8DCDEB38BFAC}" type="presOf" srcId="{8D72EEC0-92C5-49C2-8503-E670CB21EDFC}" destId="{08F26409-201F-45F4-B47E-E643B5F64FE8}" srcOrd="0" destOrd="0" presId="urn:microsoft.com/office/officeart/2005/8/layout/hierarchy3"/>
    <dgm:cxn modelId="{2601800A-A07A-4717-96C5-E9A29982D5D3}" type="presOf" srcId="{0A20169C-693C-4765-A843-E9ECA13E3C7D}" destId="{6ECE3EEB-DB7B-46A8-8871-F0E9502F8837}" srcOrd="0" destOrd="0" presId="urn:microsoft.com/office/officeart/2005/8/layout/hierarchy3"/>
    <dgm:cxn modelId="{608D9F0B-5860-44F9-AC2C-FE5577648961}" srcId="{18650A04-98A9-453A-8615-6BAC1BD050A1}" destId="{97916A55-4776-484A-9323-22D48CE77610}" srcOrd="1" destOrd="0" parTransId="{2BEFE121-AB5D-461D-A03E-71F8ACBAD86E}" sibTransId="{14D9A405-8BF3-4E69-9A18-92E8E8E08022}"/>
    <dgm:cxn modelId="{E6BCCE1E-8FE6-41D7-A97B-999957C664C6}" type="presOf" srcId="{8ADBFE9A-C094-449A-8261-68C72C8FF0F0}" destId="{DF2F9D0D-B1FE-4D92-8919-C3CA296BC638}" srcOrd="0" destOrd="0" presId="urn:microsoft.com/office/officeart/2005/8/layout/hierarchy3"/>
    <dgm:cxn modelId="{AFE6DA23-0A74-4B77-A593-55A6EB5271B6}" type="presOf" srcId="{D72DF3A9-6A15-4570-AB6A-D7953D53F771}" destId="{0FA85AC1-5EA0-471A-B621-038A69A146D0}" srcOrd="0" destOrd="0" presId="urn:microsoft.com/office/officeart/2005/8/layout/hierarchy3"/>
    <dgm:cxn modelId="{42A0CC27-4292-4641-8020-CA4BC1DB9D14}" type="presOf" srcId="{140B0C35-C25E-4569-BCA8-0DCC50E79095}" destId="{A58226C9-3FAF-4108-ABB1-249CFC94647D}" srcOrd="0" destOrd="0" presId="urn:microsoft.com/office/officeart/2005/8/layout/hierarchy3"/>
    <dgm:cxn modelId="{F3B2C03A-54C7-44B8-A7F7-B722AA2C6288}" type="presOf" srcId="{A04D6472-9D88-44CE-AD2A-795028D58020}" destId="{408BA6B1-F688-4C3E-8BC0-EE8470A26501}" srcOrd="0" destOrd="0" presId="urn:microsoft.com/office/officeart/2005/8/layout/hierarchy3"/>
    <dgm:cxn modelId="{303EA563-18E9-480C-B5C5-4FF3B114EFC5}" type="presOf" srcId="{428ABD4F-6343-49F5-B256-785AB746A1B8}" destId="{C2E2A405-0D07-4F62-A033-4D51222EB885}" srcOrd="0" destOrd="0" presId="urn:microsoft.com/office/officeart/2005/8/layout/hierarchy3"/>
    <dgm:cxn modelId="{EF141C44-4A0E-45BF-928B-AAE8209EF9D7}" type="presOf" srcId="{C9D6BE50-BE1D-492D-9E59-78A77890F1C4}" destId="{AA4DD324-82DA-4841-A520-E95E1F6E2EC8}" srcOrd="0" destOrd="0" presId="urn:microsoft.com/office/officeart/2005/8/layout/hierarchy3"/>
    <dgm:cxn modelId="{911CE269-B481-46DE-9C5D-34282C3C7673}" type="presOf" srcId="{88EE495D-B202-422C-B384-0A944DFF36C7}" destId="{2C63998B-5137-4241-8FDF-63013FABE392}" srcOrd="0" destOrd="0" presId="urn:microsoft.com/office/officeart/2005/8/layout/hierarchy3"/>
    <dgm:cxn modelId="{CA670A6A-4A53-49F7-B998-BAA97AB4FC44}" type="presOf" srcId="{7F265B50-5CB1-446F-9669-B4D43B8B1135}" destId="{BECD837B-527C-4E26-AB8E-EF6D67507BF0}" srcOrd="0" destOrd="0" presId="urn:microsoft.com/office/officeart/2005/8/layout/hierarchy3"/>
    <dgm:cxn modelId="{A439B24B-E674-4B65-B3D9-F52D45E325D6}" type="presOf" srcId="{9F4D8D06-DA35-414F-A35F-64934A6B87C7}" destId="{081D9F8E-3171-42D9-839B-EAA89D283060}" srcOrd="0" destOrd="0" presId="urn:microsoft.com/office/officeart/2005/8/layout/hierarchy3"/>
    <dgm:cxn modelId="{E8C5DC6E-4285-4274-BD4D-55C0004C1725}" type="presOf" srcId="{20260368-8CED-4EE8-BAFE-866ABE5FB089}" destId="{AB879829-42EA-46EC-A3D0-49751E07611C}" srcOrd="0" destOrd="0" presId="urn:microsoft.com/office/officeart/2005/8/layout/hierarchy3"/>
    <dgm:cxn modelId="{F6F18B75-92E1-4FB2-B1F7-44B158C189FA}" type="presOf" srcId="{BCD915CC-FF9F-4327-AB32-6A910716590E}" destId="{4BD22C11-0537-4496-BBFC-ED98BA9F485F}" srcOrd="0" destOrd="0" presId="urn:microsoft.com/office/officeart/2005/8/layout/hierarchy3"/>
    <dgm:cxn modelId="{8B162956-0ADE-4386-A448-D73BD169CED3}" srcId="{A04D6472-9D88-44CE-AD2A-795028D58020}" destId="{93F9B307-B39E-41FC-ADA2-601C2DA180A1}" srcOrd="0" destOrd="0" parTransId="{32C85CA0-91C5-4A75-B602-9561D5C65BEB}" sibTransId="{FBD2D966-CA79-4350-8073-CD1C05D49948}"/>
    <dgm:cxn modelId="{9A8DC157-EDB7-45A6-8E8D-592FC634DA37}" srcId="{0A20169C-693C-4765-A843-E9ECA13E3C7D}" destId="{8D72EEC0-92C5-49C2-8503-E670CB21EDFC}" srcOrd="1" destOrd="0" parTransId="{78D467DD-BF65-4822-90F8-E8E1D9B9EC50}" sibTransId="{A36A2AF2-5D0B-4C74-8C85-E0A97AD2706F}"/>
    <dgm:cxn modelId="{6A40F685-079A-46A5-BB3D-56359D9EFCAE}" srcId="{301FEFFB-8A47-46A1-81E3-5E86E772FD05}" destId="{8ADBFE9A-C094-449A-8261-68C72C8FF0F0}" srcOrd="0" destOrd="0" parTransId="{BCD915CC-FF9F-4327-AB32-6A910716590E}" sibTransId="{BC1B2E38-7E66-4B5B-BB4C-E62628D8500E}"/>
    <dgm:cxn modelId="{C1B3658D-EE3D-4F5F-8CE7-EC6B3764B0F8}" type="presOf" srcId="{230457AD-BCA5-488C-9D2F-07090616AB1F}" destId="{D1C53290-0E42-4E99-A06C-F49459974BAA}" srcOrd="0" destOrd="0" presId="urn:microsoft.com/office/officeart/2005/8/layout/hierarchy3"/>
    <dgm:cxn modelId="{14F83F91-5F5F-48EB-9516-D08635A40CE3}" srcId="{301FEFFB-8A47-46A1-81E3-5E86E772FD05}" destId="{20260368-8CED-4EE8-BAFE-866ABE5FB089}" srcOrd="1" destOrd="0" parTransId="{7F265B50-5CB1-446F-9669-B4D43B8B1135}" sibTransId="{77478203-64BD-467A-A5A8-1F8B274ABE07}"/>
    <dgm:cxn modelId="{55A05F9E-999E-4A80-99BF-9163D20EC1F0}" type="presOf" srcId="{97916A55-4776-484A-9323-22D48CE77610}" destId="{EF7BB643-A31A-4E4E-AEA5-E571E598B04A}" srcOrd="0" destOrd="0" presId="urn:microsoft.com/office/officeart/2005/8/layout/hierarchy3"/>
    <dgm:cxn modelId="{753C68A4-C31C-4A60-BAA0-DAFDF4F8D81D}" type="presOf" srcId="{18650A04-98A9-453A-8615-6BAC1BD050A1}" destId="{858A1E40-F346-4C41-83FE-BE1DAC2DDDF9}" srcOrd="1" destOrd="0" presId="urn:microsoft.com/office/officeart/2005/8/layout/hierarchy3"/>
    <dgm:cxn modelId="{5C16C1B0-3988-42EA-9938-A83FFD482957}" srcId="{0A20169C-693C-4765-A843-E9ECA13E3C7D}" destId="{18650A04-98A9-453A-8615-6BAC1BD050A1}" srcOrd="0" destOrd="0" parTransId="{F7A768D9-EE3C-4B67-BBD5-3B2942D09933}" sibTransId="{F986FCD2-29FB-4625-A946-F40975AE1359}"/>
    <dgm:cxn modelId="{22B814C0-F2B8-4B5A-8C0F-D7401633E61A}" type="presOf" srcId="{18650A04-98A9-453A-8615-6BAC1BD050A1}" destId="{D25DA1C2-652B-4783-8A9F-109AAB9F5899}" srcOrd="0" destOrd="0" presId="urn:microsoft.com/office/officeart/2005/8/layout/hierarchy3"/>
    <dgm:cxn modelId="{BAB926C0-8D57-4255-9AD7-6A9DDB53E565}" type="presOf" srcId="{A04D6472-9D88-44CE-AD2A-795028D58020}" destId="{19C8DF87-B0F2-448E-A569-4A483093B768}" srcOrd="1" destOrd="0" presId="urn:microsoft.com/office/officeart/2005/8/layout/hierarchy3"/>
    <dgm:cxn modelId="{580982C0-29A0-4EDE-B1DB-B6DB847EF0A9}" srcId="{A04D6472-9D88-44CE-AD2A-795028D58020}" destId="{25BD872E-02B2-4C55-A0C9-675450414BE9}" srcOrd="2" destOrd="0" parTransId="{CCD6DA8D-5C37-44DE-BB00-4F053E665725}" sibTransId="{AC7B65B0-B55B-4108-8B6B-0F9A2BC8F9CD}"/>
    <dgm:cxn modelId="{984C04C2-A1D0-40CD-A7D2-8AEB3C06E576}" srcId="{0A20169C-693C-4765-A843-E9ECA13E3C7D}" destId="{301FEFFB-8A47-46A1-81E3-5E86E772FD05}" srcOrd="2" destOrd="0" parTransId="{567067DC-08D2-4679-A9FA-CB75D85438F5}" sibTransId="{0FFF5081-67EC-40C5-853A-E4A56AE7ED26}"/>
    <dgm:cxn modelId="{B77E97C9-BEAE-460C-8E87-912639EB2C93}" type="presOf" srcId="{301FEFFB-8A47-46A1-81E3-5E86E772FD05}" destId="{6E98E3CC-2D8D-4FDA-BF77-2CA346E2D660}" srcOrd="1" destOrd="0" presId="urn:microsoft.com/office/officeart/2005/8/layout/hierarchy3"/>
    <dgm:cxn modelId="{FE96EFC9-61BA-4718-BE5F-0287EB960F8E}" type="presOf" srcId="{2BEFE121-AB5D-461D-A03E-71F8ACBAD86E}" destId="{580B9870-4013-49E7-B7B7-90C3B35ED7BF}" srcOrd="0" destOrd="0" presId="urn:microsoft.com/office/officeart/2005/8/layout/hierarchy3"/>
    <dgm:cxn modelId="{8462BCCA-3966-4AD8-8B57-0EADD0E5B367}" type="presOf" srcId="{8D72EEC0-92C5-49C2-8503-E670CB21EDFC}" destId="{4B6D8AE0-EF52-4FF7-A8E1-6BE7097AA03B}" srcOrd="1" destOrd="0" presId="urn:microsoft.com/office/officeart/2005/8/layout/hierarchy3"/>
    <dgm:cxn modelId="{7309CCCA-5BDA-4DAC-AD12-25E9443325E9}" type="presOf" srcId="{93F9B307-B39E-41FC-ADA2-601C2DA180A1}" destId="{96ED8996-9A30-457B-9637-B8DD816499DB}" srcOrd="0" destOrd="0" presId="urn:microsoft.com/office/officeart/2005/8/layout/hierarchy3"/>
    <dgm:cxn modelId="{61FA8ACB-7D00-408C-8564-1011F938C994}" srcId="{0A20169C-693C-4765-A843-E9ECA13E3C7D}" destId="{A04D6472-9D88-44CE-AD2A-795028D58020}" srcOrd="3" destOrd="0" parTransId="{1B93BF36-67CC-417A-A3DF-260BA10EC06C}" sibTransId="{42706AEB-9EAF-44F0-BE69-95DDEE7D9CA2}"/>
    <dgm:cxn modelId="{592DE8CC-F5BF-473A-9274-B6041B92143F}" srcId="{301FEFFB-8A47-46A1-81E3-5E86E772FD05}" destId="{C9D6BE50-BE1D-492D-9E59-78A77890F1C4}" srcOrd="2" destOrd="0" parTransId="{F4382EF6-29FB-466A-97C4-ABD5DAB1E5B9}" sibTransId="{AC0B1EC5-43B5-4919-AF4B-AED6119A4A1B}"/>
    <dgm:cxn modelId="{0129B8CE-ED5A-4A98-B6CE-D7E6B2DEC74E}" srcId="{8D72EEC0-92C5-49C2-8503-E670CB21EDFC}" destId="{9F4D8D06-DA35-414F-A35F-64934A6B87C7}" srcOrd="1" destOrd="0" parTransId="{D72DF3A9-6A15-4570-AB6A-D7953D53F771}" sibTransId="{F278563D-D105-4115-9545-3AE1FF0EB318}"/>
    <dgm:cxn modelId="{CB601FCF-2624-44C2-B4DE-ADC02593E79F}" type="presOf" srcId="{F4382EF6-29FB-466A-97C4-ABD5DAB1E5B9}" destId="{6B5FD611-CC21-42F8-9A68-7C63CC14D9DC}" srcOrd="0" destOrd="0" presId="urn:microsoft.com/office/officeart/2005/8/layout/hierarchy3"/>
    <dgm:cxn modelId="{A2E64ECF-9662-4387-8E7F-83DBD349FCF3}" type="presOf" srcId="{00D2DC96-4372-4DEA-A2DB-7FF92DA861B1}" destId="{F160227C-5918-4C9C-816B-5F3EA9369569}" srcOrd="0" destOrd="0" presId="urn:microsoft.com/office/officeart/2005/8/layout/hierarchy3"/>
    <dgm:cxn modelId="{99DC99D5-B1FF-4ED5-972A-00AE4EF8FDB3}" type="presOf" srcId="{25BD872E-02B2-4C55-A0C9-675450414BE9}" destId="{ECA8188B-BF58-403D-AC8A-82C1F27BCB6F}" srcOrd="0" destOrd="0" presId="urn:microsoft.com/office/officeart/2005/8/layout/hierarchy3"/>
    <dgm:cxn modelId="{6E4B5FDD-F47C-4823-A30D-88DE1BD69C94}" srcId="{8D72EEC0-92C5-49C2-8503-E670CB21EDFC}" destId="{428ABD4F-6343-49F5-B256-785AB746A1B8}" srcOrd="0" destOrd="0" parTransId="{00D2DC96-4372-4DEA-A2DB-7FF92DA861B1}" sibTransId="{2935FA5B-D03B-4642-B26D-3D2760E0D5E5}"/>
    <dgm:cxn modelId="{091DFBDD-246C-4F15-98C1-03FFF7BDD44E}" type="presOf" srcId="{301FEFFB-8A47-46A1-81E3-5E86E772FD05}" destId="{B12137D8-D177-4D61-A346-5D4D795D4AA4}" srcOrd="0" destOrd="0" presId="urn:microsoft.com/office/officeart/2005/8/layout/hierarchy3"/>
    <dgm:cxn modelId="{8F24D3E0-23A6-40EA-8395-D1BE37923524}" srcId="{18650A04-98A9-453A-8615-6BAC1BD050A1}" destId="{140B0C35-C25E-4569-BCA8-0DCC50E79095}" srcOrd="0" destOrd="0" parTransId="{4F7836FD-4E75-44F8-9595-450C639D2199}" sibTransId="{7B1AE4FB-306E-4822-BA45-FBAAFC51C4EE}"/>
    <dgm:cxn modelId="{37F478E2-26ED-412E-A773-54D909FFBDB4}" type="presOf" srcId="{4F7836FD-4E75-44F8-9595-450C639D2199}" destId="{A11F3867-1238-43D3-9553-49F090D6B54D}" srcOrd="0" destOrd="0" presId="urn:microsoft.com/office/officeart/2005/8/layout/hierarchy3"/>
    <dgm:cxn modelId="{F93F80ED-667D-412A-AB5D-62F727A87FCD}" srcId="{A04D6472-9D88-44CE-AD2A-795028D58020}" destId="{88EE495D-B202-422C-B384-0A944DFF36C7}" srcOrd="1" destOrd="0" parTransId="{230457AD-BCA5-488C-9D2F-07090616AB1F}" sibTransId="{CE0F75B6-3B58-4061-B3D9-6CCA264E4B22}"/>
    <dgm:cxn modelId="{FBCC58F4-40F2-4753-BD41-98B279D06E62}" type="presOf" srcId="{CCD6DA8D-5C37-44DE-BB00-4F053E665725}" destId="{F9D583F7-37E4-45A1-B5BE-15C05EB58215}" srcOrd="0" destOrd="0" presId="urn:microsoft.com/office/officeart/2005/8/layout/hierarchy3"/>
    <dgm:cxn modelId="{C1EAF5F4-85DA-4551-86AC-2054BBFD3D55}" type="presOf" srcId="{32C85CA0-91C5-4A75-B602-9561D5C65BEB}" destId="{10E1D4EA-D297-4390-91FA-F860A24ECAB0}" srcOrd="0" destOrd="0" presId="urn:microsoft.com/office/officeart/2005/8/layout/hierarchy3"/>
    <dgm:cxn modelId="{72776358-CBA4-48BC-9C5D-3380524B5AAC}" type="presParOf" srcId="{6ECE3EEB-DB7B-46A8-8871-F0E9502F8837}" destId="{ED2AFE35-6BAE-4E21-A49D-6C644D867896}" srcOrd="0" destOrd="0" presId="urn:microsoft.com/office/officeart/2005/8/layout/hierarchy3"/>
    <dgm:cxn modelId="{8802E191-74ED-44DF-A660-B5A213AF1A44}" type="presParOf" srcId="{ED2AFE35-6BAE-4E21-A49D-6C644D867896}" destId="{32A9A9AC-1FEE-4986-90AB-F03B480DF143}" srcOrd="0" destOrd="0" presId="urn:microsoft.com/office/officeart/2005/8/layout/hierarchy3"/>
    <dgm:cxn modelId="{501F7DD3-3494-44F8-BDA7-6300A9EEADF3}" type="presParOf" srcId="{32A9A9AC-1FEE-4986-90AB-F03B480DF143}" destId="{D25DA1C2-652B-4783-8A9F-109AAB9F5899}" srcOrd="0" destOrd="0" presId="urn:microsoft.com/office/officeart/2005/8/layout/hierarchy3"/>
    <dgm:cxn modelId="{66CE91B5-5C3A-4B6D-A815-6EC92795EF6E}" type="presParOf" srcId="{32A9A9AC-1FEE-4986-90AB-F03B480DF143}" destId="{858A1E40-F346-4C41-83FE-BE1DAC2DDDF9}" srcOrd="1" destOrd="0" presId="urn:microsoft.com/office/officeart/2005/8/layout/hierarchy3"/>
    <dgm:cxn modelId="{CBF26375-FE1B-480A-8333-8E46519DE239}" type="presParOf" srcId="{ED2AFE35-6BAE-4E21-A49D-6C644D867896}" destId="{F6C236AF-02F7-4AE9-A397-1011392D5934}" srcOrd="1" destOrd="0" presId="urn:microsoft.com/office/officeart/2005/8/layout/hierarchy3"/>
    <dgm:cxn modelId="{B7128F12-8C92-4C92-B047-DDD2D7DE0D8C}" type="presParOf" srcId="{F6C236AF-02F7-4AE9-A397-1011392D5934}" destId="{A11F3867-1238-43D3-9553-49F090D6B54D}" srcOrd="0" destOrd="0" presId="urn:microsoft.com/office/officeart/2005/8/layout/hierarchy3"/>
    <dgm:cxn modelId="{2C27CBED-46D0-4A42-A601-1BFD7B5577D7}" type="presParOf" srcId="{F6C236AF-02F7-4AE9-A397-1011392D5934}" destId="{A58226C9-3FAF-4108-ABB1-249CFC94647D}" srcOrd="1" destOrd="0" presId="urn:microsoft.com/office/officeart/2005/8/layout/hierarchy3"/>
    <dgm:cxn modelId="{680A5305-AEA4-4840-8431-A7D7E1CC2B1C}" type="presParOf" srcId="{F6C236AF-02F7-4AE9-A397-1011392D5934}" destId="{580B9870-4013-49E7-B7B7-90C3B35ED7BF}" srcOrd="2" destOrd="0" presId="urn:microsoft.com/office/officeart/2005/8/layout/hierarchy3"/>
    <dgm:cxn modelId="{30DAED57-801C-49DB-AB19-0120B9CEAE23}" type="presParOf" srcId="{F6C236AF-02F7-4AE9-A397-1011392D5934}" destId="{EF7BB643-A31A-4E4E-AEA5-E571E598B04A}" srcOrd="3" destOrd="0" presId="urn:microsoft.com/office/officeart/2005/8/layout/hierarchy3"/>
    <dgm:cxn modelId="{5B3B2629-ADA4-4C08-88B4-4AC161A62844}" type="presParOf" srcId="{6ECE3EEB-DB7B-46A8-8871-F0E9502F8837}" destId="{C5EE7FB2-E1EC-446F-9331-EA951A3BC2FD}" srcOrd="1" destOrd="0" presId="urn:microsoft.com/office/officeart/2005/8/layout/hierarchy3"/>
    <dgm:cxn modelId="{E0B25BAD-0500-4590-8A71-F4CA129E1670}" type="presParOf" srcId="{C5EE7FB2-E1EC-446F-9331-EA951A3BC2FD}" destId="{6C9E50BB-F31E-4CB3-B7DB-752686DE3D4F}" srcOrd="0" destOrd="0" presId="urn:microsoft.com/office/officeart/2005/8/layout/hierarchy3"/>
    <dgm:cxn modelId="{F35F2620-DFDA-4299-AC3F-B1CF427DCFFB}" type="presParOf" srcId="{6C9E50BB-F31E-4CB3-B7DB-752686DE3D4F}" destId="{08F26409-201F-45F4-B47E-E643B5F64FE8}" srcOrd="0" destOrd="0" presId="urn:microsoft.com/office/officeart/2005/8/layout/hierarchy3"/>
    <dgm:cxn modelId="{DE08811B-2D3A-4756-AE05-C4569572ACD4}" type="presParOf" srcId="{6C9E50BB-F31E-4CB3-B7DB-752686DE3D4F}" destId="{4B6D8AE0-EF52-4FF7-A8E1-6BE7097AA03B}" srcOrd="1" destOrd="0" presId="urn:microsoft.com/office/officeart/2005/8/layout/hierarchy3"/>
    <dgm:cxn modelId="{4B89E51D-F2F3-42A8-A01E-F854C3705F41}" type="presParOf" srcId="{C5EE7FB2-E1EC-446F-9331-EA951A3BC2FD}" destId="{5378932D-CFC4-4E9D-997B-5D0DBFBC0DEB}" srcOrd="1" destOrd="0" presId="urn:microsoft.com/office/officeart/2005/8/layout/hierarchy3"/>
    <dgm:cxn modelId="{F1B44235-FBD9-48B2-9A81-C8C612B98A5A}" type="presParOf" srcId="{5378932D-CFC4-4E9D-997B-5D0DBFBC0DEB}" destId="{F160227C-5918-4C9C-816B-5F3EA9369569}" srcOrd="0" destOrd="0" presId="urn:microsoft.com/office/officeart/2005/8/layout/hierarchy3"/>
    <dgm:cxn modelId="{9E0B63D7-B0F8-4633-8F64-4430B66B6B3E}" type="presParOf" srcId="{5378932D-CFC4-4E9D-997B-5D0DBFBC0DEB}" destId="{C2E2A405-0D07-4F62-A033-4D51222EB885}" srcOrd="1" destOrd="0" presId="urn:microsoft.com/office/officeart/2005/8/layout/hierarchy3"/>
    <dgm:cxn modelId="{5C5B1169-6E36-4F7A-890B-E4D8CA132E8A}" type="presParOf" srcId="{5378932D-CFC4-4E9D-997B-5D0DBFBC0DEB}" destId="{0FA85AC1-5EA0-471A-B621-038A69A146D0}" srcOrd="2" destOrd="0" presId="urn:microsoft.com/office/officeart/2005/8/layout/hierarchy3"/>
    <dgm:cxn modelId="{41936FFD-44F4-42E6-8C15-598FCE74177C}" type="presParOf" srcId="{5378932D-CFC4-4E9D-997B-5D0DBFBC0DEB}" destId="{081D9F8E-3171-42D9-839B-EAA89D283060}" srcOrd="3" destOrd="0" presId="urn:microsoft.com/office/officeart/2005/8/layout/hierarchy3"/>
    <dgm:cxn modelId="{5704802E-6809-4361-8FCB-4550D39C7138}" type="presParOf" srcId="{6ECE3EEB-DB7B-46A8-8871-F0E9502F8837}" destId="{44729764-86B7-49D8-B9BF-24AE3FB1414A}" srcOrd="2" destOrd="0" presId="urn:microsoft.com/office/officeart/2005/8/layout/hierarchy3"/>
    <dgm:cxn modelId="{2EADA1B5-F1F2-49CD-905A-8193DD06924E}" type="presParOf" srcId="{44729764-86B7-49D8-B9BF-24AE3FB1414A}" destId="{86223327-E189-4A04-AE9C-8C601BFB493E}" srcOrd="0" destOrd="0" presId="urn:microsoft.com/office/officeart/2005/8/layout/hierarchy3"/>
    <dgm:cxn modelId="{3A3E04C2-4BFC-4B32-92D3-5F78FA818968}" type="presParOf" srcId="{86223327-E189-4A04-AE9C-8C601BFB493E}" destId="{B12137D8-D177-4D61-A346-5D4D795D4AA4}" srcOrd="0" destOrd="0" presId="urn:microsoft.com/office/officeart/2005/8/layout/hierarchy3"/>
    <dgm:cxn modelId="{24DE4520-EB48-4903-847A-87E95780895E}" type="presParOf" srcId="{86223327-E189-4A04-AE9C-8C601BFB493E}" destId="{6E98E3CC-2D8D-4FDA-BF77-2CA346E2D660}" srcOrd="1" destOrd="0" presId="urn:microsoft.com/office/officeart/2005/8/layout/hierarchy3"/>
    <dgm:cxn modelId="{ACACFAEC-B87F-44A4-A194-87CC24A9E623}" type="presParOf" srcId="{44729764-86B7-49D8-B9BF-24AE3FB1414A}" destId="{18F4B161-5C92-428A-85C6-B1E1CDB15098}" srcOrd="1" destOrd="0" presId="urn:microsoft.com/office/officeart/2005/8/layout/hierarchy3"/>
    <dgm:cxn modelId="{27DC1AC3-12ED-4A59-9AB7-3463E3124B78}" type="presParOf" srcId="{18F4B161-5C92-428A-85C6-B1E1CDB15098}" destId="{4BD22C11-0537-4496-BBFC-ED98BA9F485F}" srcOrd="0" destOrd="0" presId="urn:microsoft.com/office/officeart/2005/8/layout/hierarchy3"/>
    <dgm:cxn modelId="{911D2E31-7438-4ED2-8ED2-6220E929899F}" type="presParOf" srcId="{18F4B161-5C92-428A-85C6-B1E1CDB15098}" destId="{DF2F9D0D-B1FE-4D92-8919-C3CA296BC638}" srcOrd="1" destOrd="0" presId="urn:microsoft.com/office/officeart/2005/8/layout/hierarchy3"/>
    <dgm:cxn modelId="{76828F31-A9FB-4C17-9C0D-72A7B17D1ACA}" type="presParOf" srcId="{18F4B161-5C92-428A-85C6-B1E1CDB15098}" destId="{BECD837B-527C-4E26-AB8E-EF6D67507BF0}" srcOrd="2" destOrd="0" presId="urn:microsoft.com/office/officeart/2005/8/layout/hierarchy3"/>
    <dgm:cxn modelId="{C99957E5-8333-4581-91CC-087585F43AB9}" type="presParOf" srcId="{18F4B161-5C92-428A-85C6-B1E1CDB15098}" destId="{AB879829-42EA-46EC-A3D0-49751E07611C}" srcOrd="3" destOrd="0" presId="urn:microsoft.com/office/officeart/2005/8/layout/hierarchy3"/>
    <dgm:cxn modelId="{4BF961FE-6D2E-4B16-9340-61669FF5BD41}" type="presParOf" srcId="{18F4B161-5C92-428A-85C6-B1E1CDB15098}" destId="{6B5FD611-CC21-42F8-9A68-7C63CC14D9DC}" srcOrd="4" destOrd="0" presId="urn:microsoft.com/office/officeart/2005/8/layout/hierarchy3"/>
    <dgm:cxn modelId="{F9F7DA2A-1715-4967-832C-9CAAEB370EB6}" type="presParOf" srcId="{18F4B161-5C92-428A-85C6-B1E1CDB15098}" destId="{AA4DD324-82DA-4841-A520-E95E1F6E2EC8}" srcOrd="5" destOrd="0" presId="urn:microsoft.com/office/officeart/2005/8/layout/hierarchy3"/>
    <dgm:cxn modelId="{D32A9A86-3874-46AC-AA1C-38259D6C1DEA}" type="presParOf" srcId="{6ECE3EEB-DB7B-46A8-8871-F0E9502F8837}" destId="{8B21CA10-C9C1-45D4-8503-3644B99F9A3B}" srcOrd="3" destOrd="0" presId="urn:microsoft.com/office/officeart/2005/8/layout/hierarchy3"/>
    <dgm:cxn modelId="{995CF2C9-B432-457F-BA56-1164017D8792}" type="presParOf" srcId="{8B21CA10-C9C1-45D4-8503-3644B99F9A3B}" destId="{0D0A247B-1E2B-44FD-8882-40ACE6571759}" srcOrd="0" destOrd="0" presId="urn:microsoft.com/office/officeart/2005/8/layout/hierarchy3"/>
    <dgm:cxn modelId="{493D23A2-2644-47CA-B3D4-A023936F25BE}" type="presParOf" srcId="{0D0A247B-1E2B-44FD-8882-40ACE6571759}" destId="{408BA6B1-F688-4C3E-8BC0-EE8470A26501}" srcOrd="0" destOrd="0" presId="urn:microsoft.com/office/officeart/2005/8/layout/hierarchy3"/>
    <dgm:cxn modelId="{492FC1F4-D861-4646-B0E6-C9C4C29BD05B}" type="presParOf" srcId="{0D0A247B-1E2B-44FD-8882-40ACE6571759}" destId="{19C8DF87-B0F2-448E-A569-4A483093B768}" srcOrd="1" destOrd="0" presId="urn:microsoft.com/office/officeart/2005/8/layout/hierarchy3"/>
    <dgm:cxn modelId="{50D3D15D-40F3-4518-BBA8-0919F64144A1}" type="presParOf" srcId="{8B21CA10-C9C1-45D4-8503-3644B99F9A3B}" destId="{1D229005-436D-4DDB-AB7D-8172162876EA}" srcOrd="1" destOrd="0" presId="urn:microsoft.com/office/officeart/2005/8/layout/hierarchy3"/>
    <dgm:cxn modelId="{1B733693-FBF4-4DD0-A3F8-06300F44C92A}" type="presParOf" srcId="{1D229005-436D-4DDB-AB7D-8172162876EA}" destId="{10E1D4EA-D297-4390-91FA-F860A24ECAB0}" srcOrd="0" destOrd="0" presId="urn:microsoft.com/office/officeart/2005/8/layout/hierarchy3"/>
    <dgm:cxn modelId="{AA28736A-5F29-4926-BD44-F78A85D90894}" type="presParOf" srcId="{1D229005-436D-4DDB-AB7D-8172162876EA}" destId="{96ED8996-9A30-457B-9637-B8DD816499DB}" srcOrd="1" destOrd="0" presId="urn:microsoft.com/office/officeart/2005/8/layout/hierarchy3"/>
    <dgm:cxn modelId="{7496A520-B85F-40CC-A07A-9AEC94803FAB}" type="presParOf" srcId="{1D229005-436D-4DDB-AB7D-8172162876EA}" destId="{D1C53290-0E42-4E99-A06C-F49459974BAA}" srcOrd="2" destOrd="0" presId="urn:microsoft.com/office/officeart/2005/8/layout/hierarchy3"/>
    <dgm:cxn modelId="{F968D0E9-7C8A-40A6-AAC0-68E4F0BA4F45}" type="presParOf" srcId="{1D229005-436D-4DDB-AB7D-8172162876EA}" destId="{2C63998B-5137-4241-8FDF-63013FABE392}" srcOrd="3" destOrd="0" presId="urn:microsoft.com/office/officeart/2005/8/layout/hierarchy3"/>
    <dgm:cxn modelId="{32A8D6F1-2B3B-48A1-9E04-0A475F5DAA03}" type="presParOf" srcId="{1D229005-436D-4DDB-AB7D-8172162876EA}" destId="{F9D583F7-37E4-45A1-B5BE-15C05EB58215}" srcOrd="4" destOrd="0" presId="urn:microsoft.com/office/officeart/2005/8/layout/hierarchy3"/>
    <dgm:cxn modelId="{14DA13BD-3BF2-4F57-9F8B-707BBA9F8D18}" type="presParOf" srcId="{1D229005-436D-4DDB-AB7D-8172162876EA}" destId="{ECA8188B-BF58-403D-AC8A-82C1F27BCB6F}"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CE48C0-1347-4D08-9338-2E7EAAB9920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D990C80C-C915-41A9-9E62-E1BEBCB84D3E}">
      <dgm:prSet phldrT="[Text]"/>
      <dgm:spPr/>
      <dgm:t>
        <a:bodyPr/>
        <a:lstStyle/>
        <a:p>
          <a:r>
            <a:rPr lang="en-US" dirty="0"/>
            <a:t>DATA</a:t>
          </a:r>
          <a:endParaRPr lang="en-IN" dirty="0"/>
        </a:p>
      </dgm:t>
    </dgm:pt>
    <dgm:pt modelId="{1C4309BC-39FC-439B-96AF-12BFB91462D9}" type="parTrans" cxnId="{A483AAF2-E30F-4171-A2D4-CF7E1A73B0ED}">
      <dgm:prSet/>
      <dgm:spPr/>
      <dgm:t>
        <a:bodyPr/>
        <a:lstStyle/>
        <a:p>
          <a:endParaRPr lang="en-IN"/>
        </a:p>
      </dgm:t>
    </dgm:pt>
    <dgm:pt modelId="{FEFC855C-1B86-40B9-8858-1B0C96B069AF}" type="sibTrans" cxnId="{A483AAF2-E30F-4171-A2D4-CF7E1A73B0ED}">
      <dgm:prSet/>
      <dgm:spPr/>
      <dgm:t>
        <a:bodyPr/>
        <a:lstStyle/>
        <a:p>
          <a:endParaRPr lang="en-IN"/>
        </a:p>
      </dgm:t>
    </dgm:pt>
    <dgm:pt modelId="{C99D7F35-8A5A-4EB2-92DF-1D9A77F6C9E5}">
      <dgm:prSet phldrT="[Text]"/>
      <dgm:spPr/>
      <dgm:t>
        <a:bodyPr/>
        <a:lstStyle/>
        <a:p>
          <a:r>
            <a:rPr lang="en-IN" dirty="0"/>
            <a:t>Validate</a:t>
          </a:r>
        </a:p>
      </dgm:t>
    </dgm:pt>
    <dgm:pt modelId="{F298130C-41FE-4D88-93DC-DB0716142C21}" type="parTrans" cxnId="{BB03548D-9C87-4463-8183-8ECEADF7785D}">
      <dgm:prSet/>
      <dgm:spPr/>
      <dgm:t>
        <a:bodyPr/>
        <a:lstStyle/>
        <a:p>
          <a:endParaRPr lang="en-IN"/>
        </a:p>
      </dgm:t>
    </dgm:pt>
    <dgm:pt modelId="{3C5B47B8-FD95-478C-B062-6E5522570AAB}" type="sibTrans" cxnId="{BB03548D-9C87-4463-8183-8ECEADF7785D}">
      <dgm:prSet/>
      <dgm:spPr/>
      <dgm:t>
        <a:bodyPr/>
        <a:lstStyle/>
        <a:p>
          <a:endParaRPr lang="en-IN"/>
        </a:p>
      </dgm:t>
    </dgm:pt>
    <dgm:pt modelId="{F3F41C71-1CB8-4A65-8904-35E4AE8445C7}">
      <dgm:prSet phldrT="[Text]"/>
      <dgm:spPr/>
      <dgm:t>
        <a:bodyPr/>
        <a:lstStyle/>
        <a:p>
          <a:r>
            <a:rPr lang="en-US" dirty="0"/>
            <a:t>10</a:t>
          </a:r>
        </a:p>
      </dgm:t>
    </dgm:pt>
    <dgm:pt modelId="{00058ACA-C0ED-400A-8028-5E9D0E2DE030}" type="parTrans" cxnId="{0C1C745B-9441-4275-AAB1-5D895E439EE7}">
      <dgm:prSet/>
      <dgm:spPr/>
      <dgm:t>
        <a:bodyPr/>
        <a:lstStyle/>
        <a:p>
          <a:endParaRPr lang="en-IN"/>
        </a:p>
      </dgm:t>
    </dgm:pt>
    <dgm:pt modelId="{A881319D-E03E-440E-9BB4-D3F82A49567B}" type="sibTrans" cxnId="{0C1C745B-9441-4275-AAB1-5D895E439EE7}">
      <dgm:prSet/>
      <dgm:spPr/>
      <dgm:t>
        <a:bodyPr/>
        <a:lstStyle/>
        <a:p>
          <a:endParaRPr lang="en-IN"/>
        </a:p>
      </dgm:t>
    </dgm:pt>
    <dgm:pt modelId="{DA8408F4-577B-4C58-9833-CE2339C6D3F2}">
      <dgm:prSet phldrT="[Text]"/>
      <dgm:spPr/>
      <dgm:t>
        <a:bodyPr/>
        <a:lstStyle/>
        <a:p>
          <a:r>
            <a:rPr lang="en-US" dirty="0"/>
            <a:t>20</a:t>
          </a:r>
          <a:endParaRPr lang="en-IN" dirty="0"/>
        </a:p>
      </dgm:t>
    </dgm:pt>
    <dgm:pt modelId="{32DEF62F-08DD-432E-96C1-8FE3E5A6E73B}" type="parTrans" cxnId="{7DE9B5DE-EC95-440E-88B2-0043377B31DB}">
      <dgm:prSet/>
      <dgm:spPr/>
      <dgm:t>
        <a:bodyPr/>
        <a:lstStyle/>
        <a:p>
          <a:endParaRPr lang="en-IN"/>
        </a:p>
      </dgm:t>
    </dgm:pt>
    <dgm:pt modelId="{B2C5633D-9488-4FCE-B1FD-0A1B99DCAE4A}" type="sibTrans" cxnId="{7DE9B5DE-EC95-440E-88B2-0043377B31DB}">
      <dgm:prSet/>
      <dgm:spPr/>
      <dgm:t>
        <a:bodyPr/>
        <a:lstStyle/>
        <a:p>
          <a:endParaRPr lang="en-IN"/>
        </a:p>
      </dgm:t>
    </dgm:pt>
    <dgm:pt modelId="{BDAC1DA4-6495-4DAD-9F08-85C3516A3BCD}">
      <dgm:prSet phldrT="[Text]"/>
      <dgm:spPr/>
      <dgm:t>
        <a:bodyPr/>
        <a:lstStyle/>
        <a:p>
          <a:r>
            <a:rPr lang="en-US" dirty="0"/>
            <a:t>50</a:t>
          </a:r>
          <a:endParaRPr lang="en-IN" dirty="0"/>
        </a:p>
      </dgm:t>
    </dgm:pt>
    <dgm:pt modelId="{C44F41D2-6FB5-498E-AE36-907AD6ECD825}" type="parTrans" cxnId="{317E8DD2-8517-477A-9454-ED550FA0A453}">
      <dgm:prSet/>
      <dgm:spPr/>
      <dgm:t>
        <a:bodyPr/>
        <a:lstStyle/>
        <a:p>
          <a:endParaRPr lang="en-IN"/>
        </a:p>
      </dgm:t>
    </dgm:pt>
    <dgm:pt modelId="{03D58C61-7578-4772-8282-2CBF65DB273C}" type="sibTrans" cxnId="{317E8DD2-8517-477A-9454-ED550FA0A453}">
      <dgm:prSet/>
      <dgm:spPr/>
      <dgm:t>
        <a:bodyPr/>
        <a:lstStyle/>
        <a:p>
          <a:endParaRPr lang="en-IN"/>
        </a:p>
      </dgm:t>
    </dgm:pt>
    <dgm:pt modelId="{0A8E0498-CC05-4D6F-B54F-5F4D0931DFBB}">
      <dgm:prSet phldrT="[Text]"/>
      <dgm:spPr/>
      <dgm:t>
        <a:bodyPr/>
        <a:lstStyle/>
        <a:p>
          <a:r>
            <a:rPr lang="en-US" dirty="0"/>
            <a:t>100</a:t>
          </a:r>
          <a:endParaRPr lang="en-IN" dirty="0"/>
        </a:p>
      </dgm:t>
    </dgm:pt>
    <dgm:pt modelId="{7740A286-D61B-4E46-97B1-36FF1B0CF2A2}" type="parTrans" cxnId="{AFB31F33-5059-43FB-A9FF-6842239D9DC1}">
      <dgm:prSet/>
      <dgm:spPr/>
      <dgm:t>
        <a:bodyPr/>
        <a:lstStyle/>
        <a:p>
          <a:endParaRPr lang="en-IN"/>
        </a:p>
      </dgm:t>
    </dgm:pt>
    <dgm:pt modelId="{B62EEFC1-12F7-4E3C-93E9-FE0BAE74F18F}" type="sibTrans" cxnId="{AFB31F33-5059-43FB-A9FF-6842239D9DC1}">
      <dgm:prSet/>
      <dgm:spPr/>
      <dgm:t>
        <a:bodyPr/>
        <a:lstStyle/>
        <a:p>
          <a:endParaRPr lang="en-IN"/>
        </a:p>
      </dgm:t>
    </dgm:pt>
    <dgm:pt modelId="{00E7871A-AE65-41F6-B962-1F95116BB0F0}">
      <dgm:prSet phldrT="[Text]"/>
      <dgm:spPr/>
      <dgm:t>
        <a:bodyPr/>
        <a:lstStyle/>
        <a:p>
          <a:r>
            <a:rPr lang="en-US" dirty="0"/>
            <a:t>200</a:t>
          </a:r>
          <a:endParaRPr lang="en-IN" dirty="0"/>
        </a:p>
      </dgm:t>
    </dgm:pt>
    <dgm:pt modelId="{D4310CAE-1B16-4F94-8656-7521F3F05625}" type="parTrans" cxnId="{750E6507-2909-4C80-B24D-FABAEAFFC03A}">
      <dgm:prSet/>
      <dgm:spPr/>
      <dgm:t>
        <a:bodyPr/>
        <a:lstStyle/>
        <a:p>
          <a:endParaRPr lang="en-IN"/>
        </a:p>
      </dgm:t>
    </dgm:pt>
    <dgm:pt modelId="{B4868CD8-965B-4CC0-A86F-E121D4A515EB}" type="sibTrans" cxnId="{750E6507-2909-4C80-B24D-FABAEAFFC03A}">
      <dgm:prSet/>
      <dgm:spPr/>
      <dgm:t>
        <a:bodyPr/>
        <a:lstStyle/>
        <a:p>
          <a:endParaRPr lang="en-IN"/>
        </a:p>
      </dgm:t>
    </dgm:pt>
    <dgm:pt modelId="{73ECE3DE-BEEB-4696-B361-DFF8E2EEE7D7}">
      <dgm:prSet phldrT="[Text]"/>
      <dgm:spPr/>
      <dgm:t>
        <a:bodyPr/>
        <a:lstStyle/>
        <a:p>
          <a:r>
            <a:rPr lang="en-US" dirty="0"/>
            <a:t>500</a:t>
          </a:r>
          <a:endParaRPr lang="en-IN" dirty="0"/>
        </a:p>
      </dgm:t>
    </dgm:pt>
    <dgm:pt modelId="{EE330562-163E-4C1F-A724-C6F9F5D63A4B}" type="parTrans" cxnId="{88ECFF28-4995-4CED-921E-2F7C6C373602}">
      <dgm:prSet/>
      <dgm:spPr/>
      <dgm:t>
        <a:bodyPr/>
        <a:lstStyle/>
        <a:p>
          <a:endParaRPr lang="en-IN"/>
        </a:p>
      </dgm:t>
    </dgm:pt>
    <dgm:pt modelId="{5F1322D8-398C-400A-A7C3-DAC2D1A8371E}" type="sibTrans" cxnId="{88ECFF28-4995-4CED-921E-2F7C6C373602}">
      <dgm:prSet/>
      <dgm:spPr/>
      <dgm:t>
        <a:bodyPr/>
        <a:lstStyle/>
        <a:p>
          <a:endParaRPr lang="en-IN"/>
        </a:p>
      </dgm:t>
    </dgm:pt>
    <dgm:pt modelId="{3EA58CB1-2823-4C0A-A152-CCBBC838BCF9}">
      <dgm:prSet phldrT="[Text]"/>
      <dgm:spPr/>
      <dgm:t>
        <a:bodyPr/>
        <a:lstStyle/>
        <a:p>
          <a:r>
            <a:rPr lang="en-US" dirty="0"/>
            <a:t>2000</a:t>
          </a:r>
          <a:endParaRPr lang="en-IN" dirty="0"/>
        </a:p>
      </dgm:t>
    </dgm:pt>
    <dgm:pt modelId="{AEE851C1-1BA9-4F36-A932-D2956077DC48}" type="parTrans" cxnId="{46C7BC0B-4801-4EFF-A810-02F6A33862B2}">
      <dgm:prSet/>
      <dgm:spPr/>
      <dgm:t>
        <a:bodyPr/>
        <a:lstStyle/>
        <a:p>
          <a:endParaRPr lang="en-IN"/>
        </a:p>
      </dgm:t>
    </dgm:pt>
    <dgm:pt modelId="{B86F737D-9ADC-465C-873F-4FCB2F191DC1}" type="sibTrans" cxnId="{46C7BC0B-4801-4EFF-A810-02F6A33862B2}">
      <dgm:prSet/>
      <dgm:spPr/>
      <dgm:t>
        <a:bodyPr/>
        <a:lstStyle/>
        <a:p>
          <a:endParaRPr lang="en-IN"/>
        </a:p>
      </dgm:t>
    </dgm:pt>
    <dgm:pt modelId="{1DD5A156-2D5E-4596-AA9B-36485CDAFB5A}" type="pres">
      <dgm:prSet presAssocID="{ABCE48C0-1347-4D08-9338-2E7EAAB9920D}" presName="hierChild1" presStyleCnt="0">
        <dgm:presLayoutVars>
          <dgm:chPref val="1"/>
          <dgm:dir/>
          <dgm:animOne val="branch"/>
          <dgm:animLvl val="lvl"/>
          <dgm:resizeHandles/>
        </dgm:presLayoutVars>
      </dgm:prSet>
      <dgm:spPr/>
    </dgm:pt>
    <dgm:pt modelId="{422A1BAE-2AC3-4B5F-B21C-B2CD573BE43E}" type="pres">
      <dgm:prSet presAssocID="{D990C80C-C915-41A9-9E62-E1BEBCB84D3E}" presName="hierRoot1" presStyleCnt="0"/>
      <dgm:spPr/>
    </dgm:pt>
    <dgm:pt modelId="{B897ADC6-75AE-4D2C-813A-0FCC10C495EC}" type="pres">
      <dgm:prSet presAssocID="{D990C80C-C915-41A9-9E62-E1BEBCB84D3E}" presName="composite" presStyleCnt="0"/>
      <dgm:spPr/>
    </dgm:pt>
    <dgm:pt modelId="{47BFD428-512C-4E63-93A8-E35FEC7FE042}" type="pres">
      <dgm:prSet presAssocID="{D990C80C-C915-41A9-9E62-E1BEBCB84D3E}" presName="background" presStyleLbl="node0" presStyleIdx="0" presStyleCnt="1"/>
      <dgm:spPr/>
    </dgm:pt>
    <dgm:pt modelId="{A6AC673A-96B3-4BDA-B867-A3A4C8AA02C4}" type="pres">
      <dgm:prSet presAssocID="{D990C80C-C915-41A9-9E62-E1BEBCB84D3E}" presName="text" presStyleLbl="fgAcc0" presStyleIdx="0" presStyleCnt="1">
        <dgm:presLayoutVars>
          <dgm:chPref val="3"/>
        </dgm:presLayoutVars>
      </dgm:prSet>
      <dgm:spPr/>
    </dgm:pt>
    <dgm:pt modelId="{9C08C41A-92A9-4ED2-B64D-72E7EF2BFEC9}" type="pres">
      <dgm:prSet presAssocID="{D990C80C-C915-41A9-9E62-E1BEBCB84D3E}" presName="hierChild2" presStyleCnt="0"/>
      <dgm:spPr/>
    </dgm:pt>
    <dgm:pt modelId="{561BE60A-235A-4C45-95F1-E71B24A1CFFA}" type="pres">
      <dgm:prSet presAssocID="{F298130C-41FE-4D88-93DC-DB0716142C21}" presName="Name10" presStyleLbl="parChTrans1D2" presStyleIdx="0" presStyleCnt="1"/>
      <dgm:spPr/>
    </dgm:pt>
    <dgm:pt modelId="{A2EF38B1-1128-4A06-8899-951F7541058A}" type="pres">
      <dgm:prSet presAssocID="{C99D7F35-8A5A-4EB2-92DF-1D9A77F6C9E5}" presName="hierRoot2" presStyleCnt="0"/>
      <dgm:spPr/>
    </dgm:pt>
    <dgm:pt modelId="{36011F25-3BE4-4E57-A177-60FD37D9C8D3}" type="pres">
      <dgm:prSet presAssocID="{C99D7F35-8A5A-4EB2-92DF-1D9A77F6C9E5}" presName="composite2" presStyleCnt="0"/>
      <dgm:spPr/>
    </dgm:pt>
    <dgm:pt modelId="{CD76686B-82C6-44B9-B783-681671ED48F7}" type="pres">
      <dgm:prSet presAssocID="{C99D7F35-8A5A-4EB2-92DF-1D9A77F6C9E5}" presName="background2" presStyleLbl="node2" presStyleIdx="0" presStyleCnt="1"/>
      <dgm:spPr/>
    </dgm:pt>
    <dgm:pt modelId="{87F3DB47-5A73-4B66-9B08-6E2969803983}" type="pres">
      <dgm:prSet presAssocID="{C99D7F35-8A5A-4EB2-92DF-1D9A77F6C9E5}" presName="text2" presStyleLbl="fgAcc2" presStyleIdx="0" presStyleCnt="1">
        <dgm:presLayoutVars>
          <dgm:chPref val="3"/>
        </dgm:presLayoutVars>
      </dgm:prSet>
      <dgm:spPr/>
    </dgm:pt>
    <dgm:pt modelId="{13212F5B-4E2F-48D3-9040-4848767EDF4A}" type="pres">
      <dgm:prSet presAssocID="{C99D7F35-8A5A-4EB2-92DF-1D9A77F6C9E5}" presName="hierChild3" presStyleCnt="0"/>
      <dgm:spPr/>
    </dgm:pt>
    <dgm:pt modelId="{F70F55D0-9E4D-4E57-818D-CC81A9E4120F}" type="pres">
      <dgm:prSet presAssocID="{00058ACA-C0ED-400A-8028-5E9D0E2DE030}" presName="Name17" presStyleLbl="parChTrans1D3" presStyleIdx="0" presStyleCnt="7"/>
      <dgm:spPr/>
    </dgm:pt>
    <dgm:pt modelId="{ED9B398F-5AB3-4F4C-9605-DF42B69BD4C3}" type="pres">
      <dgm:prSet presAssocID="{F3F41C71-1CB8-4A65-8904-35E4AE8445C7}" presName="hierRoot3" presStyleCnt="0"/>
      <dgm:spPr/>
    </dgm:pt>
    <dgm:pt modelId="{2D49EE82-CCE9-4CD9-9250-D2575F01FCBE}" type="pres">
      <dgm:prSet presAssocID="{F3F41C71-1CB8-4A65-8904-35E4AE8445C7}" presName="composite3" presStyleCnt="0"/>
      <dgm:spPr/>
    </dgm:pt>
    <dgm:pt modelId="{499FF458-2786-4D74-881A-B84B410C9463}" type="pres">
      <dgm:prSet presAssocID="{F3F41C71-1CB8-4A65-8904-35E4AE8445C7}" presName="background3" presStyleLbl="node3" presStyleIdx="0" presStyleCnt="7"/>
      <dgm:spPr/>
    </dgm:pt>
    <dgm:pt modelId="{C2BC3D11-AE79-498F-935D-F4CB921C5290}" type="pres">
      <dgm:prSet presAssocID="{F3F41C71-1CB8-4A65-8904-35E4AE8445C7}" presName="text3" presStyleLbl="fgAcc3" presStyleIdx="0" presStyleCnt="7">
        <dgm:presLayoutVars>
          <dgm:chPref val="3"/>
        </dgm:presLayoutVars>
      </dgm:prSet>
      <dgm:spPr/>
    </dgm:pt>
    <dgm:pt modelId="{869A57B3-7EE5-43CA-A7D6-BF1ADFD80C99}" type="pres">
      <dgm:prSet presAssocID="{F3F41C71-1CB8-4A65-8904-35E4AE8445C7}" presName="hierChild4" presStyleCnt="0"/>
      <dgm:spPr/>
    </dgm:pt>
    <dgm:pt modelId="{E90E0E83-6E13-45C6-85F9-E1FF830AF684}" type="pres">
      <dgm:prSet presAssocID="{32DEF62F-08DD-432E-96C1-8FE3E5A6E73B}" presName="Name17" presStyleLbl="parChTrans1D3" presStyleIdx="1" presStyleCnt="7"/>
      <dgm:spPr/>
    </dgm:pt>
    <dgm:pt modelId="{0A693410-EB77-4E2D-995A-BA431623CA8A}" type="pres">
      <dgm:prSet presAssocID="{DA8408F4-577B-4C58-9833-CE2339C6D3F2}" presName="hierRoot3" presStyleCnt="0"/>
      <dgm:spPr/>
    </dgm:pt>
    <dgm:pt modelId="{603F9E58-1F26-48EB-A20F-46B47C63A36F}" type="pres">
      <dgm:prSet presAssocID="{DA8408F4-577B-4C58-9833-CE2339C6D3F2}" presName="composite3" presStyleCnt="0"/>
      <dgm:spPr/>
    </dgm:pt>
    <dgm:pt modelId="{A3F019F4-4623-438A-A5E3-B48B3255771C}" type="pres">
      <dgm:prSet presAssocID="{DA8408F4-577B-4C58-9833-CE2339C6D3F2}" presName="background3" presStyleLbl="node3" presStyleIdx="1" presStyleCnt="7"/>
      <dgm:spPr/>
    </dgm:pt>
    <dgm:pt modelId="{31154874-4E27-42D7-A9A1-668B694889E5}" type="pres">
      <dgm:prSet presAssocID="{DA8408F4-577B-4C58-9833-CE2339C6D3F2}" presName="text3" presStyleLbl="fgAcc3" presStyleIdx="1" presStyleCnt="7">
        <dgm:presLayoutVars>
          <dgm:chPref val="3"/>
        </dgm:presLayoutVars>
      </dgm:prSet>
      <dgm:spPr/>
    </dgm:pt>
    <dgm:pt modelId="{1B194A6C-2BDB-4126-9C85-090C46712F31}" type="pres">
      <dgm:prSet presAssocID="{DA8408F4-577B-4C58-9833-CE2339C6D3F2}" presName="hierChild4" presStyleCnt="0"/>
      <dgm:spPr/>
    </dgm:pt>
    <dgm:pt modelId="{2161F3CB-BE22-4DDD-B07F-5BA61D816DE5}" type="pres">
      <dgm:prSet presAssocID="{C44F41D2-6FB5-498E-AE36-907AD6ECD825}" presName="Name17" presStyleLbl="parChTrans1D3" presStyleIdx="2" presStyleCnt="7"/>
      <dgm:spPr/>
    </dgm:pt>
    <dgm:pt modelId="{4985DFC2-CB9B-4177-A8D4-641B9B133B0E}" type="pres">
      <dgm:prSet presAssocID="{BDAC1DA4-6495-4DAD-9F08-85C3516A3BCD}" presName="hierRoot3" presStyleCnt="0"/>
      <dgm:spPr/>
    </dgm:pt>
    <dgm:pt modelId="{AD374DCB-C7DC-4B64-B28E-6BD27B93C982}" type="pres">
      <dgm:prSet presAssocID="{BDAC1DA4-6495-4DAD-9F08-85C3516A3BCD}" presName="composite3" presStyleCnt="0"/>
      <dgm:spPr/>
    </dgm:pt>
    <dgm:pt modelId="{DECAF9A8-41C5-4EE2-9866-D6E45E6FEAA0}" type="pres">
      <dgm:prSet presAssocID="{BDAC1DA4-6495-4DAD-9F08-85C3516A3BCD}" presName="background3" presStyleLbl="node3" presStyleIdx="2" presStyleCnt="7"/>
      <dgm:spPr/>
    </dgm:pt>
    <dgm:pt modelId="{DE5952F0-33E3-459B-8510-F350A9112476}" type="pres">
      <dgm:prSet presAssocID="{BDAC1DA4-6495-4DAD-9F08-85C3516A3BCD}" presName="text3" presStyleLbl="fgAcc3" presStyleIdx="2" presStyleCnt="7">
        <dgm:presLayoutVars>
          <dgm:chPref val="3"/>
        </dgm:presLayoutVars>
      </dgm:prSet>
      <dgm:spPr/>
    </dgm:pt>
    <dgm:pt modelId="{6DE8FD9F-BE4B-44F2-80AB-032D8BBFB321}" type="pres">
      <dgm:prSet presAssocID="{BDAC1DA4-6495-4DAD-9F08-85C3516A3BCD}" presName="hierChild4" presStyleCnt="0"/>
      <dgm:spPr/>
    </dgm:pt>
    <dgm:pt modelId="{C569F50F-0FA1-4894-8BA4-888179B71B2E}" type="pres">
      <dgm:prSet presAssocID="{7740A286-D61B-4E46-97B1-36FF1B0CF2A2}" presName="Name17" presStyleLbl="parChTrans1D3" presStyleIdx="3" presStyleCnt="7"/>
      <dgm:spPr/>
    </dgm:pt>
    <dgm:pt modelId="{75ED40F6-878C-492A-B690-4C62AE163A49}" type="pres">
      <dgm:prSet presAssocID="{0A8E0498-CC05-4D6F-B54F-5F4D0931DFBB}" presName="hierRoot3" presStyleCnt="0"/>
      <dgm:spPr/>
    </dgm:pt>
    <dgm:pt modelId="{FAD2EF0B-5FCE-4CB5-9AA4-95710F652F31}" type="pres">
      <dgm:prSet presAssocID="{0A8E0498-CC05-4D6F-B54F-5F4D0931DFBB}" presName="composite3" presStyleCnt="0"/>
      <dgm:spPr/>
    </dgm:pt>
    <dgm:pt modelId="{A11F05D6-B264-4EBC-A8F5-FA74A0589E19}" type="pres">
      <dgm:prSet presAssocID="{0A8E0498-CC05-4D6F-B54F-5F4D0931DFBB}" presName="background3" presStyleLbl="node3" presStyleIdx="3" presStyleCnt="7"/>
      <dgm:spPr/>
    </dgm:pt>
    <dgm:pt modelId="{14DB80AF-CCFC-4C60-BB15-656EC53C0427}" type="pres">
      <dgm:prSet presAssocID="{0A8E0498-CC05-4D6F-B54F-5F4D0931DFBB}" presName="text3" presStyleLbl="fgAcc3" presStyleIdx="3" presStyleCnt="7">
        <dgm:presLayoutVars>
          <dgm:chPref val="3"/>
        </dgm:presLayoutVars>
      </dgm:prSet>
      <dgm:spPr/>
    </dgm:pt>
    <dgm:pt modelId="{95F67242-4175-4994-9C98-96FD95AEDCF1}" type="pres">
      <dgm:prSet presAssocID="{0A8E0498-CC05-4D6F-B54F-5F4D0931DFBB}" presName="hierChild4" presStyleCnt="0"/>
      <dgm:spPr/>
    </dgm:pt>
    <dgm:pt modelId="{2699F847-7581-4C7D-AD7C-CB2F728820C6}" type="pres">
      <dgm:prSet presAssocID="{D4310CAE-1B16-4F94-8656-7521F3F05625}" presName="Name17" presStyleLbl="parChTrans1D3" presStyleIdx="4" presStyleCnt="7"/>
      <dgm:spPr/>
    </dgm:pt>
    <dgm:pt modelId="{D7EED3D0-207C-4C33-9DE9-95FFA930031C}" type="pres">
      <dgm:prSet presAssocID="{00E7871A-AE65-41F6-B962-1F95116BB0F0}" presName="hierRoot3" presStyleCnt="0"/>
      <dgm:spPr/>
    </dgm:pt>
    <dgm:pt modelId="{89C80E24-2300-48F8-909B-AAD57FE64683}" type="pres">
      <dgm:prSet presAssocID="{00E7871A-AE65-41F6-B962-1F95116BB0F0}" presName="composite3" presStyleCnt="0"/>
      <dgm:spPr/>
    </dgm:pt>
    <dgm:pt modelId="{07B7E26E-7E53-4C0F-B430-06B1A76680E9}" type="pres">
      <dgm:prSet presAssocID="{00E7871A-AE65-41F6-B962-1F95116BB0F0}" presName="background3" presStyleLbl="node3" presStyleIdx="4" presStyleCnt="7"/>
      <dgm:spPr/>
    </dgm:pt>
    <dgm:pt modelId="{569A4E87-09AB-48A7-B21D-830F10A37466}" type="pres">
      <dgm:prSet presAssocID="{00E7871A-AE65-41F6-B962-1F95116BB0F0}" presName="text3" presStyleLbl="fgAcc3" presStyleIdx="4" presStyleCnt="7">
        <dgm:presLayoutVars>
          <dgm:chPref val="3"/>
        </dgm:presLayoutVars>
      </dgm:prSet>
      <dgm:spPr/>
    </dgm:pt>
    <dgm:pt modelId="{F725072F-A7C3-45EA-97B2-96D5DD1A4B49}" type="pres">
      <dgm:prSet presAssocID="{00E7871A-AE65-41F6-B962-1F95116BB0F0}" presName="hierChild4" presStyleCnt="0"/>
      <dgm:spPr/>
    </dgm:pt>
    <dgm:pt modelId="{7AA81E2D-B536-4C77-ABED-183D15474662}" type="pres">
      <dgm:prSet presAssocID="{EE330562-163E-4C1F-A724-C6F9F5D63A4B}" presName="Name17" presStyleLbl="parChTrans1D3" presStyleIdx="5" presStyleCnt="7"/>
      <dgm:spPr/>
    </dgm:pt>
    <dgm:pt modelId="{AC0D982A-D8EF-4E2C-A72B-A865B7321EDA}" type="pres">
      <dgm:prSet presAssocID="{73ECE3DE-BEEB-4696-B361-DFF8E2EEE7D7}" presName="hierRoot3" presStyleCnt="0"/>
      <dgm:spPr/>
    </dgm:pt>
    <dgm:pt modelId="{D289C375-4686-4716-96C4-7289FBB8FDBF}" type="pres">
      <dgm:prSet presAssocID="{73ECE3DE-BEEB-4696-B361-DFF8E2EEE7D7}" presName="composite3" presStyleCnt="0"/>
      <dgm:spPr/>
    </dgm:pt>
    <dgm:pt modelId="{F82CBB0A-F253-40F1-8780-838CF94FBCBD}" type="pres">
      <dgm:prSet presAssocID="{73ECE3DE-BEEB-4696-B361-DFF8E2EEE7D7}" presName="background3" presStyleLbl="node3" presStyleIdx="5" presStyleCnt="7"/>
      <dgm:spPr/>
    </dgm:pt>
    <dgm:pt modelId="{C23AB4AA-3C14-4726-9655-5D4AA0B47F84}" type="pres">
      <dgm:prSet presAssocID="{73ECE3DE-BEEB-4696-B361-DFF8E2EEE7D7}" presName="text3" presStyleLbl="fgAcc3" presStyleIdx="5" presStyleCnt="7">
        <dgm:presLayoutVars>
          <dgm:chPref val="3"/>
        </dgm:presLayoutVars>
      </dgm:prSet>
      <dgm:spPr/>
    </dgm:pt>
    <dgm:pt modelId="{8202088F-BC8C-4885-9030-ABDD394DE128}" type="pres">
      <dgm:prSet presAssocID="{73ECE3DE-BEEB-4696-B361-DFF8E2EEE7D7}" presName="hierChild4" presStyleCnt="0"/>
      <dgm:spPr/>
    </dgm:pt>
    <dgm:pt modelId="{A9E72653-71B3-45AC-BEAC-BFEE6D07771A}" type="pres">
      <dgm:prSet presAssocID="{AEE851C1-1BA9-4F36-A932-D2956077DC48}" presName="Name17" presStyleLbl="parChTrans1D3" presStyleIdx="6" presStyleCnt="7"/>
      <dgm:spPr/>
    </dgm:pt>
    <dgm:pt modelId="{5768CD64-5097-4626-88F1-74F5A4340A9E}" type="pres">
      <dgm:prSet presAssocID="{3EA58CB1-2823-4C0A-A152-CCBBC838BCF9}" presName="hierRoot3" presStyleCnt="0"/>
      <dgm:spPr/>
    </dgm:pt>
    <dgm:pt modelId="{DD07926C-24F4-43A7-9685-241595770462}" type="pres">
      <dgm:prSet presAssocID="{3EA58CB1-2823-4C0A-A152-CCBBC838BCF9}" presName="composite3" presStyleCnt="0"/>
      <dgm:spPr/>
    </dgm:pt>
    <dgm:pt modelId="{954F6A60-8A3C-490D-804C-1CC6181E3350}" type="pres">
      <dgm:prSet presAssocID="{3EA58CB1-2823-4C0A-A152-CCBBC838BCF9}" presName="background3" presStyleLbl="node3" presStyleIdx="6" presStyleCnt="7"/>
      <dgm:spPr/>
    </dgm:pt>
    <dgm:pt modelId="{AEB19563-D836-45DD-BC3C-8A9B66F0539C}" type="pres">
      <dgm:prSet presAssocID="{3EA58CB1-2823-4C0A-A152-CCBBC838BCF9}" presName="text3" presStyleLbl="fgAcc3" presStyleIdx="6" presStyleCnt="7">
        <dgm:presLayoutVars>
          <dgm:chPref val="3"/>
        </dgm:presLayoutVars>
      </dgm:prSet>
      <dgm:spPr/>
    </dgm:pt>
    <dgm:pt modelId="{615ED653-647A-4358-A907-7876D3DF3D15}" type="pres">
      <dgm:prSet presAssocID="{3EA58CB1-2823-4C0A-A152-CCBBC838BCF9}" presName="hierChild4" presStyleCnt="0"/>
      <dgm:spPr/>
    </dgm:pt>
  </dgm:ptLst>
  <dgm:cxnLst>
    <dgm:cxn modelId="{750E6507-2909-4C80-B24D-FABAEAFFC03A}" srcId="{C99D7F35-8A5A-4EB2-92DF-1D9A77F6C9E5}" destId="{00E7871A-AE65-41F6-B962-1F95116BB0F0}" srcOrd="4" destOrd="0" parTransId="{D4310CAE-1B16-4F94-8656-7521F3F05625}" sibTransId="{B4868CD8-965B-4CC0-A86F-E121D4A515EB}"/>
    <dgm:cxn modelId="{ECF06B0A-0D5F-4CAA-949F-A277FBF9E181}" type="presOf" srcId="{F3F41C71-1CB8-4A65-8904-35E4AE8445C7}" destId="{C2BC3D11-AE79-498F-935D-F4CB921C5290}" srcOrd="0" destOrd="0" presId="urn:microsoft.com/office/officeart/2005/8/layout/hierarchy1"/>
    <dgm:cxn modelId="{46C7BC0B-4801-4EFF-A810-02F6A33862B2}" srcId="{C99D7F35-8A5A-4EB2-92DF-1D9A77F6C9E5}" destId="{3EA58CB1-2823-4C0A-A152-CCBBC838BCF9}" srcOrd="6" destOrd="0" parTransId="{AEE851C1-1BA9-4F36-A932-D2956077DC48}" sibTransId="{B86F737D-9ADC-465C-873F-4FCB2F191DC1}"/>
    <dgm:cxn modelId="{DF14FE13-CEE7-4014-9641-DCBCAB176C0E}" type="presOf" srcId="{AEE851C1-1BA9-4F36-A932-D2956077DC48}" destId="{A9E72653-71B3-45AC-BEAC-BFEE6D07771A}" srcOrd="0" destOrd="0" presId="urn:microsoft.com/office/officeart/2005/8/layout/hierarchy1"/>
    <dgm:cxn modelId="{8E09C11B-5D18-40FA-B4CF-AA1456CE06BC}" type="presOf" srcId="{00058ACA-C0ED-400A-8028-5E9D0E2DE030}" destId="{F70F55D0-9E4D-4E57-818D-CC81A9E4120F}" srcOrd="0" destOrd="0" presId="urn:microsoft.com/office/officeart/2005/8/layout/hierarchy1"/>
    <dgm:cxn modelId="{B729C71F-2AE5-4E64-BFDF-830F381FEAFA}" type="presOf" srcId="{BDAC1DA4-6495-4DAD-9F08-85C3516A3BCD}" destId="{DE5952F0-33E3-459B-8510-F350A9112476}" srcOrd="0" destOrd="0" presId="urn:microsoft.com/office/officeart/2005/8/layout/hierarchy1"/>
    <dgm:cxn modelId="{BEE73328-3B8F-4A83-8E48-A169E67CD76B}" type="presOf" srcId="{7740A286-D61B-4E46-97B1-36FF1B0CF2A2}" destId="{C569F50F-0FA1-4894-8BA4-888179B71B2E}" srcOrd="0" destOrd="0" presId="urn:microsoft.com/office/officeart/2005/8/layout/hierarchy1"/>
    <dgm:cxn modelId="{97034A28-90A8-4BE3-8619-71102BE55C63}" type="presOf" srcId="{EE330562-163E-4C1F-A724-C6F9F5D63A4B}" destId="{7AA81E2D-B536-4C77-ABED-183D15474662}" srcOrd="0" destOrd="0" presId="urn:microsoft.com/office/officeart/2005/8/layout/hierarchy1"/>
    <dgm:cxn modelId="{88ECFF28-4995-4CED-921E-2F7C6C373602}" srcId="{C99D7F35-8A5A-4EB2-92DF-1D9A77F6C9E5}" destId="{73ECE3DE-BEEB-4696-B361-DFF8E2EEE7D7}" srcOrd="5" destOrd="0" parTransId="{EE330562-163E-4C1F-A724-C6F9F5D63A4B}" sibTransId="{5F1322D8-398C-400A-A7C3-DAC2D1A8371E}"/>
    <dgm:cxn modelId="{EA8A562A-DD9A-4D95-A68D-C58CD9CF2A2C}" type="presOf" srcId="{0A8E0498-CC05-4D6F-B54F-5F4D0931DFBB}" destId="{14DB80AF-CCFC-4C60-BB15-656EC53C0427}" srcOrd="0" destOrd="0" presId="urn:microsoft.com/office/officeart/2005/8/layout/hierarchy1"/>
    <dgm:cxn modelId="{9669822D-5C12-49A6-AA07-BC8EE1198459}" type="presOf" srcId="{ABCE48C0-1347-4D08-9338-2E7EAAB9920D}" destId="{1DD5A156-2D5E-4596-AA9B-36485CDAFB5A}" srcOrd="0" destOrd="0" presId="urn:microsoft.com/office/officeart/2005/8/layout/hierarchy1"/>
    <dgm:cxn modelId="{AFB31F33-5059-43FB-A9FF-6842239D9DC1}" srcId="{C99D7F35-8A5A-4EB2-92DF-1D9A77F6C9E5}" destId="{0A8E0498-CC05-4D6F-B54F-5F4D0931DFBB}" srcOrd="3" destOrd="0" parTransId="{7740A286-D61B-4E46-97B1-36FF1B0CF2A2}" sibTransId="{B62EEFC1-12F7-4E3C-93E9-FE0BAE74F18F}"/>
    <dgm:cxn modelId="{62558739-7303-4D72-9A4A-D76175DAF66E}" type="presOf" srcId="{C44F41D2-6FB5-498E-AE36-907AD6ECD825}" destId="{2161F3CB-BE22-4DDD-B07F-5BA61D816DE5}" srcOrd="0" destOrd="0" presId="urn:microsoft.com/office/officeart/2005/8/layout/hierarchy1"/>
    <dgm:cxn modelId="{28A23140-4CB0-4C3B-886D-3631EEB6E3C6}" type="presOf" srcId="{3EA58CB1-2823-4C0A-A152-CCBBC838BCF9}" destId="{AEB19563-D836-45DD-BC3C-8A9B66F0539C}" srcOrd="0" destOrd="0" presId="urn:microsoft.com/office/officeart/2005/8/layout/hierarchy1"/>
    <dgm:cxn modelId="{0C1C745B-9441-4275-AAB1-5D895E439EE7}" srcId="{C99D7F35-8A5A-4EB2-92DF-1D9A77F6C9E5}" destId="{F3F41C71-1CB8-4A65-8904-35E4AE8445C7}" srcOrd="0" destOrd="0" parTransId="{00058ACA-C0ED-400A-8028-5E9D0E2DE030}" sibTransId="{A881319D-E03E-440E-9BB4-D3F82A49567B}"/>
    <dgm:cxn modelId="{CCC8BA41-E82C-4831-B787-AD2E6FEFA480}" type="presOf" srcId="{F298130C-41FE-4D88-93DC-DB0716142C21}" destId="{561BE60A-235A-4C45-95F1-E71B24A1CFFA}" srcOrd="0" destOrd="0" presId="urn:microsoft.com/office/officeart/2005/8/layout/hierarchy1"/>
    <dgm:cxn modelId="{BB03548D-9C87-4463-8183-8ECEADF7785D}" srcId="{D990C80C-C915-41A9-9E62-E1BEBCB84D3E}" destId="{C99D7F35-8A5A-4EB2-92DF-1D9A77F6C9E5}" srcOrd="0" destOrd="0" parTransId="{F298130C-41FE-4D88-93DC-DB0716142C21}" sibTransId="{3C5B47B8-FD95-478C-B062-6E5522570AAB}"/>
    <dgm:cxn modelId="{39AC4894-5394-480E-9FAA-741DE34A87F0}" type="presOf" srcId="{73ECE3DE-BEEB-4696-B361-DFF8E2EEE7D7}" destId="{C23AB4AA-3C14-4726-9655-5D4AA0B47F84}" srcOrd="0" destOrd="0" presId="urn:microsoft.com/office/officeart/2005/8/layout/hierarchy1"/>
    <dgm:cxn modelId="{2632D394-33E3-403B-A9FB-A253BFB970E0}" type="presOf" srcId="{D4310CAE-1B16-4F94-8656-7521F3F05625}" destId="{2699F847-7581-4C7D-AD7C-CB2F728820C6}" srcOrd="0" destOrd="0" presId="urn:microsoft.com/office/officeart/2005/8/layout/hierarchy1"/>
    <dgm:cxn modelId="{B4B7DDB5-D628-47EE-BFC1-FB49980B0461}" type="presOf" srcId="{C99D7F35-8A5A-4EB2-92DF-1D9A77F6C9E5}" destId="{87F3DB47-5A73-4B66-9B08-6E2969803983}" srcOrd="0" destOrd="0" presId="urn:microsoft.com/office/officeart/2005/8/layout/hierarchy1"/>
    <dgm:cxn modelId="{A1E5ADCB-D9E2-44E8-B50A-890260474EBA}" type="presOf" srcId="{00E7871A-AE65-41F6-B962-1F95116BB0F0}" destId="{569A4E87-09AB-48A7-B21D-830F10A37466}" srcOrd="0" destOrd="0" presId="urn:microsoft.com/office/officeart/2005/8/layout/hierarchy1"/>
    <dgm:cxn modelId="{317E8DD2-8517-477A-9454-ED550FA0A453}" srcId="{C99D7F35-8A5A-4EB2-92DF-1D9A77F6C9E5}" destId="{BDAC1DA4-6495-4DAD-9F08-85C3516A3BCD}" srcOrd="2" destOrd="0" parTransId="{C44F41D2-6FB5-498E-AE36-907AD6ECD825}" sibTransId="{03D58C61-7578-4772-8282-2CBF65DB273C}"/>
    <dgm:cxn modelId="{7DE9B5DE-EC95-440E-88B2-0043377B31DB}" srcId="{C99D7F35-8A5A-4EB2-92DF-1D9A77F6C9E5}" destId="{DA8408F4-577B-4C58-9833-CE2339C6D3F2}" srcOrd="1" destOrd="0" parTransId="{32DEF62F-08DD-432E-96C1-8FE3E5A6E73B}" sibTransId="{B2C5633D-9488-4FCE-B1FD-0A1B99DCAE4A}"/>
    <dgm:cxn modelId="{A72037E1-2671-465A-96D0-EB2692857962}" type="presOf" srcId="{32DEF62F-08DD-432E-96C1-8FE3E5A6E73B}" destId="{E90E0E83-6E13-45C6-85F9-E1FF830AF684}" srcOrd="0" destOrd="0" presId="urn:microsoft.com/office/officeart/2005/8/layout/hierarchy1"/>
    <dgm:cxn modelId="{B6372BEF-2496-4DBA-8103-53B9FD6DDBAB}" type="presOf" srcId="{DA8408F4-577B-4C58-9833-CE2339C6D3F2}" destId="{31154874-4E27-42D7-A9A1-668B694889E5}" srcOrd="0" destOrd="0" presId="urn:microsoft.com/office/officeart/2005/8/layout/hierarchy1"/>
    <dgm:cxn modelId="{A483AAF2-E30F-4171-A2D4-CF7E1A73B0ED}" srcId="{ABCE48C0-1347-4D08-9338-2E7EAAB9920D}" destId="{D990C80C-C915-41A9-9E62-E1BEBCB84D3E}" srcOrd="0" destOrd="0" parTransId="{1C4309BC-39FC-439B-96AF-12BFB91462D9}" sibTransId="{FEFC855C-1B86-40B9-8858-1B0C96B069AF}"/>
    <dgm:cxn modelId="{FD0209FC-FCD6-42A5-86E7-8DEC84073382}" type="presOf" srcId="{D990C80C-C915-41A9-9E62-E1BEBCB84D3E}" destId="{A6AC673A-96B3-4BDA-B867-A3A4C8AA02C4}" srcOrd="0" destOrd="0" presId="urn:microsoft.com/office/officeart/2005/8/layout/hierarchy1"/>
    <dgm:cxn modelId="{005E4873-9D5C-438A-8CE8-F5035D4BB0CB}" type="presParOf" srcId="{1DD5A156-2D5E-4596-AA9B-36485CDAFB5A}" destId="{422A1BAE-2AC3-4B5F-B21C-B2CD573BE43E}" srcOrd="0" destOrd="0" presId="urn:microsoft.com/office/officeart/2005/8/layout/hierarchy1"/>
    <dgm:cxn modelId="{BF0FA3C6-D23F-4B0A-85F2-A4BD1252AEA6}" type="presParOf" srcId="{422A1BAE-2AC3-4B5F-B21C-B2CD573BE43E}" destId="{B897ADC6-75AE-4D2C-813A-0FCC10C495EC}" srcOrd="0" destOrd="0" presId="urn:microsoft.com/office/officeart/2005/8/layout/hierarchy1"/>
    <dgm:cxn modelId="{5D73E2C7-0F1A-407B-8AB3-A82DB1F3A4CA}" type="presParOf" srcId="{B897ADC6-75AE-4D2C-813A-0FCC10C495EC}" destId="{47BFD428-512C-4E63-93A8-E35FEC7FE042}" srcOrd="0" destOrd="0" presId="urn:microsoft.com/office/officeart/2005/8/layout/hierarchy1"/>
    <dgm:cxn modelId="{92284814-175E-4438-BE96-BC3EA15D1A19}" type="presParOf" srcId="{B897ADC6-75AE-4D2C-813A-0FCC10C495EC}" destId="{A6AC673A-96B3-4BDA-B867-A3A4C8AA02C4}" srcOrd="1" destOrd="0" presId="urn:microsoft.com/office/officeart/2005/8/layout/hierarchy1"/>
    <dgm:cxn modelId="{3C052E81-6C68-4C46-ACA1-E49D11CC40A7}" type="presParOf" srcId="{422A1BAE-2AC3-4B5F-B21C-B2CD573BE43E}" destId="{9C08C41A-92A9-4ED2-B64D-72E7EF2BFEC9}" srcOrd="1" destOrd="0" presId="urn:microsoft.com/office/officeart/2005/8/layout/hierarchy1"/>
    <dgm:cxn modelId="{D2CB1F60-74D3-4BB0-91D6-DA661D0B36DB}" type="presParOf" srcId="{9C08C41A-92A9-4ED2-B64D-72E7EF2BFEC9}" destId="{561BE60A-235A-4C45-95F1-E71B24A1CFFA}" srcOrd="0" destOrd="0" presId="urn:microsoft.com/office/officeart/2005/8/layout/hierarchy1"/>
    <dgm:cxn modelId="{CF8B80AE-7D03-4757-BF45-E57A53F5F2F1}" type="presParOf" srcId="{9C08C41A-92A9-4ED2-B64D-72E7EF2BFEC9}" destId="{A2EF38B1-1128-4A06-8899-951F7541058A}" srcOrd="1" destOrd="0" presId="urn:microsoft.com/office/officeart/2005/8/layout/hierarchy1"/>
    <dgm:cxn modelId="{04DBB71D-2FE1-448F-B632-8C7D71F8A3C0}" type="presParOf" srcId="{A2EF38B1-1128-4A06-8899-951F7541058A}" destId="{36011F25-3BE4-4E57-A177-60FD37D9C8D3}" srcOrd="0" destOrd="0" presId="urn:microsoft.com/office/officeart/2005/8/layout/hierarchy1"/>
    <dgm:cxn modelId="{156FC958-9F7C-4CE4-ACB3-1F284F9311E8}" type="presParOf" srcId="{36011F25-3BE4-4E57-A177-60FD37D9C8D3}" destId="{CD76686B-82C6-44B9-B783-681671ED48F7}" srcOrd="0" destOrd="0" presId="urn:microsoft.com/office/officeart/2005/8/layout/hierarchy1"/>
    <dgm:cxn modelId="{DF8B5CDB-AB1E-4655-8990-B0567DB0A8B1}" type="presParOf" srcId="{36011F25-3BE4-4E57-A177-60FD37D9C8D3}" destId="{87F3DB47-5A73-4B66-9B08-6E2969803983}" srcOrd="1" destOrd="0" presId="urn:microsoft.com/office/officeart/2005/8/layout/hierarchy1"/>
    <dgm:cxn modelId="{F35E6DBE-6D2F-4A64-A695-4E780BE4337B}" type="presParOf" srcId="{A2EF38B1-1128-4A06-8899-951F7541058A}" destId="{13212F5B-4E2F-48D3-9040-4848767EDF4A}" srcOrd="1" destOrd="0" presId="urn:microsoft.com/office/officeart/2005/8/layout/hierarchy1"/>
    <dgm:cxn modelId="{4EE57ED8-E4F9-471F-BB81-D49F7FDC2C43}" type="presParOf" srcId="{13212F5B-4E2F-48D3-9040-4848767EDF4A}" destId="{F70F55D0-9E4D-4E57-818D-CC81A9E4120F}" srcOrd="0" destOrd="0" presId="urn:microsoft.com/office/officeart/2005/8/layout/hierarchy1"/>
    <dgm:cxn modelId="{651B2A0F-BEEE-4D5F-AE29-D6BA6244ADC9}" type="presParOf" srcId="{13212F5B-4E2F-48D3-9040-4848767EDF4A}" destId="{ED9B398F-5AB3-4F4C-9605-DF42B69BD4C3}" srcOrd="1" destOrd="0" presId="urn:microsoft.com/office/officeart/2005/8/layout/hierarchy1"/>
    <dgm:cxn modelId="{D671BCE6-E1E0-497F-9677-F6A6AD542C33}" type="presParOf" srcId="{ED9B398F-5AB3-4F4C-9605-DF42B69BD4C3}" destId="{2D49EE82-CCE9-4CD9-9250-D2575F01FCBE}" srcOrd="0" destOrd="0" presId="urn:microsoft.com/office/officeart/2005/8/layout/hierarchy1"/>
    <dgm:cxn modelId="{18E8DD32-4407-4672-91C2-29CBEF5260D7}" type="presParOf" srcId="{2D49EE82-CCE9-4CD9-9250-D2575F01FCBE}" destId="{499FF458-2786-4D74-881A-B84B410C9463}" srcOrd="0" destOrd="0" presId="urn:microsoft.com/office/officeart/2005/8/layout/hierarchy1"/>
    <dgm:cxn modelId="{5F54CBE7-1E9B-42F6-9ED8-9637D5D10B69}" type="presParOf" srcId="{2D49EE82-CCE9-4CD9-9250-D2575F01FCBE}" destId="{C2BC3D11-AE79-498F-935D-F4CB921C5290}" srcOrd="1" destOrd="0" presId="urn:microsoft.com/office/officeart/2005/8/layout/hierarchy1"/>
    <dgm:cxn modelId="{731AE3CB-CDEA-4F1F-9E5F-1D39197623C1}" type="presParOf" srcId="{ED9B398F-5AB3-4F4C-9605-DF42B69BD4C3}" destId="{869A57B3-7EE5-43CA-A7D6-BF1ADFD80C99}" srcOrd="1" destOrd="0" presId="urn:microsoft.com/office/officeart/2005/8/layout/hierarchy1"/>
    <dgm:cxn modelId="{F09A251D-5892-4DE7-A4BD-4139DD467F39}" type="presParOf" srcId="{13212F5B-4E2F-48D3-9040-4848767EDF4A}" destId="{E90E0E83-6E13-45C6-85F9-E1FF830AF684}" srcOrd="2" destOrd="0" presId="urn:microsoft.com/office/officeart/2005/8/layout/hierarchy1"/>
    <dgm:cxn modelId="{EE23AC50-BD71-4ED3-BC54-AFA5DA5F57EF}" type="presParOf" srcId="{13212F5B-4E2F-48D3-9040-4848767EDF4A}" destId="{0A693410-EB77-4E2D-995A-BA431623CA8A}" srcOrd="3" destOrd="0" presId="urn:microsoft.com/office/officeart/2005/8/layout/hierarchy1"/>
    <dgm:cxn modelId="{4FB2424C-150F-4513-8EA2-EECF53359ECF}" type="presParOf" srcId="{0A693410-EB77-4E2D-995A-BA431623CA8A}" destId="{603F9E58-1F26-48EB-A20F-46B47C63A36F}" srcOrd="0" destOrd="0" presId="urn:microsoft.com/office/officeart/2005/8/layout/hierarchy1"/>
    <dgm:cxn modelId="{C40F31ED-AF86-497A-ADDC-C45D5B8EDE07}" type="presParOf" srcId="{603F9E58-1F26-48EB-A20F-46B47C63A36F}" destId="{A3F019F4-4623-438A-A5E3-B48B3255771C}" srcOrd="0" destOrd="0" presId="urn:microsoft.com/office/officeart/2005/8/layout/hierarchy1"/>
    <dgm:cxn modelId="{CE4BB753-06C3-418D-AF59-F4897612349E}" type="presParOf" srcId="{603F9E58-1F26-48EB-A20F-46B47C63A36F}" destId="{31154874-4E27-42D7-A9A1-668B694889E5}" srcOrd="1" destOrd="0" presId="urn:microsoft.com/office/officeart/2005/8/layout/hierarchy1"/>
    <dgm:cxn modelId="{1624C64C-6F15-44C6-AEF5-1FE356767204}" type="presParOf" srcId="{0A693410-EB77-4E2D-995A-BA431623CA8A}" destId="{1B194A6C-2BDB-4126-9C85-090C46712F31}" srcOrd="1" destOrd="0" presId="urn:microsoft.com/office/officeart/2005/8/layout/hierarchy1"/>
    <dgm:cxn modelId="{EAD6B5DD-9CBE-4CF6-9EEB-BB1834A50FF2}" type="presParOf" srcId="{13212F5B-4E2F-48D3-9040-4848767EDF4A}" destId="{2161F3CB-BE22-4DDD-B07F-5BA61D816DE5}" srcOrd="4" destOrd="0" presId="urn:microsoft.com/office/officeart/2005/8/layout/hierarchy1"/>
    <dgm:cxn modelId="{721E7BA1-AB98-4052-9508-845F3D0C73D9}" type="presParOf" srcId="{13212F5B-4E2F-48D3-9040-4848767EDF4A}" destId="{4985DFC2-CB9B-4177-A8D4-641B9B133B0E}" srcOrd="5" destOrd="0" presId="urn:microsoft.com/office/officeart/2005/8/layout/hierarchy1"/>
    <dgm:cxn modelId="{A193EC64-0113-427B-9A25-1F5C79C81DB6}" type="presParOf" srcId="{4985DFC2-CB9B-4177-A8D4-641B9B133B0E}" destId="{AD374DCB-C7DC-4B64-B28E-6BD27B93C982}" srcOrd="0" destOrd="0" presId="urn:microsoft.com/office/officeart/2005/8/layout/hierarchy1"/>
    <dgm:cxn modelId="{F8B2A377-62E3-4199-9CB9-3CC0739DEC43}" type="presParOf" srcId="{AD374DCB-C7DC-4B64-B28E-6BD27B93C982}" destId="{DECAF9A8-41C5-4EE2-9866-D6E45E6FEAA0}" srcOrd="0" destOrd="0" presId="urn:microsoft.com/office/officeart/2005/8/layout/hierarchy1"/>
    <dgm:cxn modelId="{8592F6EB-0FF7-4E18-BF32-CE783E06AF42}" type="presParOf" srcId="{AD374DCB-C7DC-4B64-B28E-6BD27B93C982}" destId="{DE5952F0-33E3-459B-8510-F350A9112476}" srcOrd="1" destOrd="0" presId="urn:microsoft.com/office/officeart/2005/8/layout/hierarchy1"/>
    <dgm:cxn modelId="{065C89B8-7AB5-480D-9ED6-6C74EA80151D}" type="presParOf" srcId="{4985DFC2-CB9B-4177-A8D4-641B9B133B0E}" destId="{6DE8FD9F-BE4B-44F2-80AB-032D8BBFB321}" srcOrd="1" destOrd="0" presId="urn:microsoft.com/office/officeart/2005/8/layout/hierarchy1"/>
    <dgm:cxn modelId="{48829DEF-5F8E-4682-B157-1EA6697EA1D6}" type="presParOf" srcId="{13212F5B-4E2F-48D3-9040-4848767EDF4A}" destId="{C569F50F-0FA1-4894-8BA4-888179B71B2E}" srcOrd="6" destOrd="0" presId="urn:microsoft.com/office/officeart/2005/8/layout/hierarchy1"/>
    <dgm:cxn modelId="{637A9FC7-FA0A-4E5C-A38D-A246DB148694}" type="presParOf" srcId="{13212F5B-4E2F-48D3-9040-4848767EDF4A}" destId="{75ED40F6-878C-492A-B690-4C62AE163A49}" srcOrd="7" destOrd="0" presId="urn:microsoft.com/office/officeart/2005/8/layout/hierarchy1"/>
    <dgm:cxn modelId="{60FC38A8-8BCB-4B80-85FB-47505ECF63E2}" type="presParOf" srcId="{75ED40F6-878C-492A-B690-4C62AE163A49}" destId="{FAD2EF0B-5FCE-4CB5-9AA4-95710F652F31}" srcOrd="0" destOrd="0" presId="urn:microsoft.com/office/officeart/2005/8/layout/hierarchy1"/>
    <dgm:cxn modelId="{50F8FB50-71FE-4600-9507-FBE9E4363CC2}" type="presParOf" srcId="{FAD2EF0B-5FCE-4CB5-9AA4-95710F652F31}" destId="{A11F05D6-B264-4EBC-A8F5-FA74A0589E19}" srcOrd="0" destOrd="0" presId="urn:microsoft.com/office/officeart/2005/8/layout/hierarchy1"/>
    <dgm:cxn modelId="{22E71EBC-E938-4605-B32B-AB21F4B415D0}" type="presParOf" srcId="{FAD2EF0B-5FCE-4CB5-9AA4-95710F652F31}" destId="{14DB80AF-CCFC-4C60-BB15-656EC53C0427}" srcOrd="1" destOrd="0" presId="urn:microsoft.com/office/officeart/2005/8/layout/hierarchy1"/>
    <dgm:cxn modelId="{AA72F26B-FD88-40D3-9C55-41732B66857D}" type="presParOf" srcId="{75ED40F6-878C-492A-B690-4C62AE163A49}" destId="{95F67242-4175-4994-9C98-96FD95AEDCF1}" srcOrd="1" destOrd="0" presId="urn:microsoft.com/office/officeart/2005/8/layout/hierarchy1"/>
    <dgm:cxn modelId="{7B03C523-BB3B-4ABD-BC92-ABD09A0CC260}" type="presParOf" srcId="{13212F5B-4E2F-48D3-9040-4848767EDF4A}" destId="{2699F847-7581-4C7D-AD7C-CB2F728820C6}" srcOrd="8" destOrd="0" presId="urn:microsoft.com/office/officeart/2005/8/layout/hierarchy1"/>
    <dgm:cxn modelId="{F07476E9-4BF6-4153-B1DB-09E7CBDD8CB3}" type="presParOf" srcId="{13212F5B-4E2F-48D3-9040-4848767EDF4A}" destId="{D7EED3D0-207C-4C33-9DE9-95FFA930031C}" srcOrd="9" destOrd="0" presId="urn:microsoft.com/office/officeart/2005/8/layout/hierarchy1"/>
    <dgm:cxn modelId="{3091E9E6-B967-4A9E-B09E-938157F6841B}" type="presParOf" srcId="{D7EED3D0-207C-4C33-9DE9-95FFA930031C}" destId="{89C80E24-2300-48F8-909B-AAD57FE64683}" srcOrd="0" destOrd="0" presId="urn:microsoft.com/office/officeart/2005/8/layout/hierarchy1"/>
    <dgm:cxn modelId="{DF300F52-4666-4908-AA19-C4104E444CEC}" type="presParOf" srcId="{89C80E24-2300-48F8-909B-AAD57FE64683}" destId="{07B7E26E-7E53-4C0F-B430-06B1A76680E9}" srcOrd="0" destOrd="0" presId="urn:microsoft.com/office/officeart/2005/8/layout/hierarchy1"/>
    <dgm:cxn modelId="{67BBAFA5-B0B5-405E-8C20-DD5D4BEE6EFD}" type="presParOf" srcId="{89C80E24-2300-48F8-909B-AAD57FE64683}" destId="{569A4E87-09AB-48A7-B21D-830F10A37466}" srcOrd="1" destOrd="0" presId="urn:microsoft.com/office/officeart/2005/8/layout/hierarchy1"/>
    <dgm:cxn modelId="{4805D3F0-E1E2-45AA-B064-40EC12E8E52B}" type="presParOf" srcId="{D7EED3D0-207C-4C33-9DE9-95FFA930031C}" destId="{F725072F-A7C3-45EA-97B2-96D5DD1A4B49}" srcOrd="1" destOrd="0" presId="urn:microsoft.com/office/officeart/2005/8/layout/hierarchy1"/>
    <dgm:cxn modelId="{3A6273AA-5EAC-4C08-BAA9-A151DE24A929}" type="presParOf" srcId="{13212F5B-4E2F-48D3-9040-4848767EDF4A}" destId="{7AA81E2D-B536-4C77-ABED-183D15474662}" srcOrd="10" destOrd="0" presId="urn:microsoft.com/office/officeart/2005/8/layout/hierarchy1"/>
    <dgm:cxn modelId="{45063736-5426-4B1B-8B17-D3F75461D69B}" type="presParOf" srcId="{13212F5B-4E2F-48D3-9040-4848767EDF4A}" destId="{AC0D982A-D8EF-4E2C-A72B-A865B7321EDA}" srcOrd="11" destOrd="0" presId="urn:microsoft.com/office/officeart/2005/8/layout/hierarchy1"/>
    <dgm:cxn modelId="{F0E5EBC7-CEC5-4CA1-9103-2311300E39E7}" type="presParOf" srcId="{AC0D982A-D8EF-4E2C-A72B-A865B7321EDA}" destId="{D289C375-4686-4716-96C4-7289FBB8FDBF}" srcOrd="0" destOrd="0" presId="urn:microsoft.com/office/officeart/2005/8/layout/hierarchy1"/>
    <dgm:cxn modelId="{41DEB90B-FBA3-4AFD-86FF-6BB4C7BD4981}" type="presParOf" srcId="{D289C375-4686-4716-96C4-7289FBB8FDBF}" destId="{F82CBB0A-F253-40F1-8780-838CF94FBCBD}" srcOrd="0" destOrd="0" presId="urn:microsoft.com/office/officeart/2005/8/layout/hierarchy1"/>
    <dgm:cxn modelId="{A94A6DCA-6A75-4953-BBE3-2078809E4172}" type="presParOf" srcId="{D289C375-4686-4716-96C4-7289FBB8FDBF}" destId="{C23AB4AA-3C14-4726-9655-5D4AA0B47F84}" srcOrd="1" destOrd="0" presId="urn:microsoft.com/office/officeart/2005/8/layout/hierarchy1"/>
    <dgm:cxn modelId="{DB2856E1-479F-478F-ABF6-E586236EB8EF}" type="presParOf" srcId="{AC0D982A-D8EF-4E2C-A72B-A865B7321EDA}" destId="{8202088F-BC8C-4885-9030-ABDD394DE128}" srcOrd="1" destOrd="0" presId="urn:microsoft.com/office/officeart/2005/8/layout/hierarchy1"/>
    <dgm:cxn modelId="{22AB75D1-4C3A-4D15-95CC-9690D12B0611}" type="presParOf" srcId="{13212F5B-4E2F-48D3-9040-4848767EDF4A}" destId="{A9E72653-71B3-45AC-BEAC-BFEE6D07771A}" srcOrd="12" destOrd="0" presId="urn:microsoft.com/office/officeart/2005/8/layout/hierarchy1"/>
    <dgm:cxn modelId="{E1AFB099-14DD-4853-8BB1-5B0D6AE56EE6}" type="presParOf" srcId="{13212F5B-4E2F-48D3-9040-4848767EDF4A}" destId="{5768CD64-5097-4626-88F1-74F5A4340A9E}" srcOrd="13" destOrd="0" presId="urn:microsoft.com/office/officeart/2005/8/layout/hierarchy1"/>
    <dgm:cxn modelId="{FD1D592F-5722-41C8-8D3F-1DB98E953CFC}" type="presParOf" srcId="{5768CD64-5097-4626-88F1-74F5A4340A9E}" destId="{DD07926C-24F4-43A7-9685-241595770462}" srcOrd="0" destOrd="0" presId="urn:microsoft.com/office/officeart/2005/8/layout/hierarchy1"/>
    <dgm:cxn modelId="{BEEF1FAD-D17D-43B9-B315-748D766224B0}" type="presParOf" srcId="{DD07926C-24F4-43A7-9685-241595770462}" destId="{954F6A60-8A3C-490D-804C-1CC6181E3350}" srcOrd="0" destOrd="0" presId="urn:microsoft.com/office/officeart/2005/8/layout/hierarchy1"/>
    <dgm:cxn modelId="{BA1F3F85-DA5B-4DC3-86CB-6CB74EA7999A}" type="presParOf" srcId="{DD07926C-24F4-43A7-9685-241595770462}" destId="{AEB19563-D836-45DD-BC3C-8A9B66F0539C}" srcOrd="1" destOrd="0" presId="urn:microsoft.com/office/officeart/2005/8/layout/hierarchy1"/>
    <dgm:cxn modelId="{05CB47A9-91D8-4309-BAF7-672F3C461DE1}" type="presParOf" srcId="{5768CD64-5097-4626-88F1-74F5A4340A9E}" destId="{615ED653-647A-4358-A907-7876D3DF3D1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C02184-11A0-4681-9A2D-B4ED32BAFCD0}" type="doc">
      <dgm:prSet loTypeId="urn:microsoft.com/office/officeart/2005/8/layout/process1" loCatId="process" qsTypeId="urn:microsoft.com/office/officeart/2005/8/quickstyle/simple1" qsCatId="simple" csTypeId="urn:microsoft.com/office/officeart/2005/8/colors/accent0_1" csCatId="mainScheme" phldr="1"/>
      <dgm:spPr/>
    </dgm:pt>
    <dgm:pt modelId="{8192617B-51A0-4D26-8CF4-6839E8B4C778}">
      <dgm:prSet phldrT="[Text]"/>
      <dgm:spPr/>
      <dgm:t>
        <a:bodyPr/>
        <a:lstStyle/>
        <a:p>
          <a:r>
            <a:rPr lang="en-IN" dirty="0"/>
            <a:t>Collect Data from Various Sources</a:t>
          </a:r>
        </a:p>
      </dgm:t>
    </dgm:pt>
    <dgm:pt modelId="{1016C2EC-9744-4DEE-9604-19477C189050}" type="parTrans" cxnId="{E63D3653-72D2-4D57-BD18-591FE45193A0}">
      <dgm:prSet/>
      <dgm:spPr/>
      <dgm:t>
        <a:bodyPr/>
        <a:lstStyle/>
        <a:p>
          <a:endParaRPr lang="en-IN"/>
        </a:p>
      </dgm:t>
    </dgm:pt>
    <dgm:pt modelId="{4D5761C4-C973-47C2-8F91-72BE396628F7}" type="sibTrans" cxnId="{E63D3653-72D2-4D57-BD18-591FE45193A0}">
      <dgm:prSet/>
      <dgm:spPr/>
      <dgm:t>
        <a:bodyPr/>
        <a:lstStyle/>
        <a:p>
          <a:endParaRPr lang="en-IN"/>
        </a:p>
      </dgm:t>
    </dgm:pt>
    <dgm:pt modelId="{98C07ACC-0D62-4EBB-B249-450842A10DC1}">
      <dgm:prSet phldrT="[Text]"/>
      <dgm:spPr/>
      <dgm:t>
        <a:bodyPr/>
        <a:lstStyle/>
        <a:p>
          <a:r>
            <a:rPr lang="en-IN" dirty="0"/>
            <a:t>Data Annotation</a:t>
          </a:r>
        </a:p>
      </dgm:t>
    </dgm:pt>
    <dgm:pt modelId="{D0F65A05-3976-4FC9-928B-A2B70792239C}" type="parTrans" cxnId="{D77F9EA6-7A4B-4250-8407-9CBEAF255162}">
      <dgm:prSet/>
      <dgm:spPr/>
      <dgm:t>
        <a:bodyPr/>
        <a:lstStyle/>
        <a:p>
          <a:endParaRPr lang="en-IN"/>
        </a:p>
      </dgm:t>
    </dgm:pt>
    <dgm:pt modelId="{76170FF1-9155-4727-B657-484F2607CE66}" type="sibTrans" cxnId="{D77F9EA6-7A4B-4250-8407-9CBEAF255162}">
      <dgm:prSet/>
      <dgm:spPr/>
      <dgm:t>
        <a:bodyPr/>
        <a:lstStyle/>
        <a:p>
          <a:endParaRPr lang="en-IN"/>
        </a:p>
      </dgm:t>
    </dgm:pt>
    <dgm:pt modelId="{ED05D0D0-A5D3-43EC-9E8C-F030A952FD68}">
      <dgm:prSet phldrT="[Text]"/>
      <dgm:spPr/>
      <dgm:t>
        <a:bodyPr/>
        <a:lstStyle/>
        <a:p>
          <a:r>
            <a:rPr lang="en-IN" dirty="0"/>
            <a:t>Data Augmentation</a:t>
          </a:r>
        </a:p>
      </dgm:t>
    </dgm:pt>
    <dgm:pt modelId="{096A09CB-DC5C-4181-A361-A50101D3DF9B}" type="parTrans" cxnId="{00823D18-E875-41F3-8C56-A770A63FD977}">
      <dgm:prSet/>
      <dgm:spPr/>
      <dgm:t>
        <a:bodyPr/>
        <a:lstStyle/>
        <a:p>
          <a:endParaRPr lang="en-IN"/>
        </a:p>
      </dgm:t>
    </dgm:pt>
    <dgm:pt modelId="{E387DF89-0D06-4722-94BE-3C472F5CF18C}" type="sibTrans" cxnId="{00823D18-E875-41F3-8C56-A770A63FD977}">
      <dgm:prSet/>
      <dgm:spPr/>
      <dgm:t>
        <a:bodyPr/>
        <a:lstStyle/>
        <a:p>
          <a:endParaRPr lang="en-IN"/>
        </a:p>
      </dgm:t>
    </dgm:pt>
    <dgm:pt modelId="{201653B2-9F74-48AB-9EC1-93ABC8D910B3}">
      <dgm:prSet phldrT="[Text]"/>
      <dgm:spPr/>
      <dgm:t>
        <a:bodyPr/>
        <a:lstStyle/>
        <a:p>
          <a:r>
            <a:rPr lang="en-IN" dirty="0"/>
            <a:t>Training CNN Model</a:t>
          </a:r>
        </a:p>
      </dgm:t>
    </dgm:pt>
    <dgm:pt modelId="{631EA0CE-21BD-4FEF-A45E-31FA3C87C9F0}" type="parTrans" cxnId="{2B6CF578-4138-480D-9FFD-4AAE38D102E9}">
      <dgm:prSet/>
      <dgm:spPr/>
      <dgm:t>
        <a:bodyPr/>
        <a:lstStyle/>
        <a:p>
          <a:endParaRPr lang="en-IN"/>
        </a:p>
      </dgm:t>
    </dgm:pt>
    <dgm:pt modelId="{172DC3F7-5DFC-4F41-A4A6-D36127DA59A4}" type="sibTrans" cxnId="{2B6CF578-4138-480D-9FFD-4AAE38D102E9}">
      <dgm:prSet/>
      <dgm:spPr/>
      <dgm:t>
        <a:bodyPr/>
        <a:lstStyle/>
        <a:p>
          <a:endParaRPr lang="en-IN"/>
        </a:p>
      </dgm:t>
    </dgm:pt>
    <dgm:pt modelId="{C709B936-91E5-4E39-8C3B-E7745D9972E1}">
      <dgm:prSet phldrT="[Text]"/>
      <dgm:spPr/>
      <dgm:t>
        <a:bodyPr/>
        <a:lstStyle/>
        <a:p>
          <a:r>
            <a:rPr lang="en-IN" dirty="0"/>
            <a:t>Feature Extraction</a:t>
          </a:r>
        </a:p>
      </dgm:t>
    </dgm:pt>
    <dgm:pt modelId="{7C560F70-F443-45B5-916D-16D62FB00591}" type="parTrans" cxnId="{3E863B4E-0B67-4691-9561-1FE7F9EA0A8C}">
      <dgm:prSet/>
      <dgm:spPr/>
      <dgm:t>
        <a:bodyPr/>
        <a:lstStyle/>
        <a:p>
          <a:endParaRPr lang="en-IN"/>
        </a:p>
      </dgm:t>
    </dgm:pt>
    <dgm:pt modelId="{6D359193-44E3-4451-A543-F24BC33BCDE0}" type="sibTrans" cxnId="{3E863B4E-0B67-4691-9561-1FE7F9EA0A8C}">
      <dgm:prSet/>
      <dgm:spPr/>
      <dgm:t>
        <a:bodyPr/>
        <a:lstStyle/>
        <a:p>
          <a:endParaRPr lang="en-IN"/>
        </a:p>
      </dgm:t>
    </dgm:pt>
    <dgm:pt modelId="{FC731176-E7B9-47DD-AF49-4BDF19CD0BAA}">
      <dgm:prSet phldrT="[Text]"/>
      <dgm:spPr/>
      <dgm:t>
        <a:bodyPr/>
        <a:lstStyle/>
        <a:p>
          <a:r>
            <a:rPr lang="en-IN" dirty="0"/>
            <a:t>Adding YOLO/Tiny-YOLO</a:t>
          </a:r>
        </a:p>
      </dgm:t>
    </dgm:pt>
    <dgm:pt modelId="{FC2F6FFF-95D8-4BFF-B313-422FA1CA2705}" type="parTrans" cxnId="{04494539-3465-4EE2-AF28-0647A96E1E79}">
      <dgm:prSet/>
      <dgm:spPr/>
      <dgm:t>
        <a:bodyPr/>
        <a:lstStyle/>
        <a:p>
          <a:endParaRPr lang="en-IN"/>
        </a:p>
      </dgm:t>
    </dgm:pt>
    <dgm:pt modelId="{C5DC1DC6-3901-4A8F-B32D-CC72FB0A44CD}" type="sibTrans" cxnId="{04494539-3465-4EE2-AF28-0647A96E1E79}">
      <dgm:prSet/>
      <dgm:spPr/>
      <dgm:t>
        <a:bodyPr/>
        <a:lstStyle/>
        <a:p>
          <a:endParaRPr lang="en-IN"/>
        </a:p>
      </dgm:t>
    </dgm:pt>
    <dgm:pt modelId="{A85E3101-10BB-4DD2-AD6A-07F1B6CE0EA2}">
      <dgm:prSet phldrT="[Text]"/>
      <dgm:spPr/>
      <dgm:t>
        <a:bodyPr/>
        <a:lstStyle/>
        <a:p>
          <a:r>
            <a:rPr lang="en-IN" dirty="0"/>
            <a:t>Currency Detection</a:t>
          </a:r>
        </a:p>
      </dgm:t>
    </dgm:pt>
    <dgm:pt modelId="{9D3D6BD0-8607-42CF-9861-F17A5A080F72}" type="parTrans" cxnId="{B20293FE-F2B0-445D-A0A8-E51878300832}">
      <dgm:prSet/>
      <dgm:spPr/>
      <dgm:t>
        <a:bodyPr/>
        <a:lstStyle/>
        <a:p>
          <a:endParaRPr lang="en-IN"/>
        </a:p>
      </dgm:t>
    </dgm:pt>
    <dgm:pt modelId="{D1C1D370-849A-4A59-B7C6-F7901CF6EE5C}" type="sibTrans" cxnId="{B20293FE-F2B0-445D-A0A8-E51878300832}">
      <dgm:prSet/>
      <dgm:spPr/>
      <dgm:t>
        <a:bodyPr/>
        <a:lstStyle/>
        <a:p>
          <a:endParaRPr lang="en-IN"/>
        </a:p>
      </dgm:t>
    </dgm:pt>
    <dgm:pt modelId="{58C54259-3E52-4793-A906-D180FD8D3149}">
      <dgm:prSet phldrT="[Text]"/>
      <dgm:spPr/>
      <dgm:t>
        <a:bodyPr/>
        <a:lstStyle/>
        <a:p>
          <a:r>
            <a:rPr lang="en-IN" dirty="0"/>
            <a:t>Currency Recognition</a:t>
          </a:r>
        </a:p>
      </dgm:t>
    </dgm:pt>
    <dgm:pt modelId="{4980DC09-31EF-4932-AA7A-2C9E91322903}" type="parTrans" cxnId="{53EBC4D3-7343-4532-99E2-924DD38B179B}">
      <dgm:prSet/>
      <dgm:spPr/>
      <dgm:t>
        <a:bodyPr/>
        <a:lstStyle/>
        <a:p>
          <a:endParaRPr lang="en-IN"/>
        </a:p>
      </dgm:t>
    </dgm:pt>
    <dgm:pt modelId="{B03F5A97-3C54-40DD-912B-C0CE016F3004}" type="sibTrans" cxnId="{53EBC4D3-7343-4532-99E2-924DD38B179B}">
      <dgm:prSet/>
      <dgm:spPr/>
      <dgm:t>
        <a:bodyPr/>
        <a:lstStyle/>
        <a:p>
          <a:endParaRPr lang="en-IN"/>
        </a:p>
      </dgm:t>
    </dgm:pt>
    <dgm:pt modelId="{468248D8-FAE2-4FC3-B22C-D3B6EC096AB8}" type="pres">
      <dgm:prSet presAssocID="{62C02184-11A0-4681-9A2D-B4ED32BAFCD0}" presName="Name0" presStyleCnt="0">
        <dgm:presLayoutVars>
          <dgm:dir/>
          <dgm:resizeHandles val="exact"/>
        </dgm:presLayoutVars>
      </dgm:prSet>
      <dgm:spPr/>
    </dgm:pt>
    <dgm:pt modelId="{0D3DA549-444A-47FA-B2BB-626BC7D8DB53}" type="pres">
      <dgm:prSet presAssocID="{8192617B-51A0-4D26-8CF4-6839E8B4C778}" presName="node" presStyleLbl="node1" presStyleIdx="0" presStyleCnt="8" custLinFactX="167368" custLinFactY="-200000" custLinFactNeighborX="200000" custLinFactNeighborY="-274059">
        <dgm:presLayoutVars>
          <dgm:bulletEnabled val="1"/>
        </dgm:presLayoutVars>
      </dgm:prSet>
      <dgm:spPr/>
    </dgm:pt>
    <dgm:pt modelId="{ACF890E7-D579-46B9-998E-9B5D6686E84C}" type="pres">
      <dgm:prSet presAssocID="{4D5761C4-C973-47C2-8F91-72BE396628F7}" presName="sibTrans" presStyleLbl="sibTrans2D1" presStyleIdx="0" presStyleCnt="7"/>
      <dgm:spPr/>
    </dgm:pt>
    <dgm:pt modelId="{CA399BD2-F5BF-4BCE-934B-89181620FF8F}" type="pres">
      <dgm:prSet presAssocID="{4D5761C4-C973-47C2-8F91-72BE396628F7}" presName="connectorText" presStyleLbl="sibTrans2D1" presStyleIdx="0" presStyleCnt="7"/>
      <dgm:spPr/>
    </dgm:pt>
    <dgm:pt modelId="{9C04A304-FB7F-4BE4-BACB-4529A6F6F3F4}" type="pres">
      <dgm:prSet presAssocID="{98C07ACC-0D62-4EBB-B249-450842A10DC1}" presName="node" presStyleLbl="node1" presStyleIdx="1" presStyleCnt="8" custLinFactX="67368" custLinFactY="-100000" custLinFactNeighborX="100000" custLinFactNeighborY="-183492">
        <dgm:presLayoutVars>
          <dgm:bulletEnabled val="1"/>
        </dgm:presLayoutVars>
      </dgm:prSet>
      <dgm:spPr/>
    </dgm:pt>
    <dgm:pt modelId="{C3F31362-FCFE-4AAF-9AAE-AFD954AAB30E}" type="pres">
      <dgm:prSet presAssocID="{76170FF1-9155-4727-B657-484F2607CE66}" presName="sibTrans" presStyleLbl="sibTrans2D1" presStyleIdx="1" presStyleCnt="7"/>
      <dgm:spPr/>
    </dgm:pt>
    <dgm:pt modelId="{7E7A6689-F1EB-460B-8944-9B4C1BCCBC6A}" type="pres">
      <dgm:prSet presAssocID="{76170FF1-9155-4727-B657-484F2607CE66}" presName="connectorText" presStyleLbl="sibTrans2D1" presStyleIdx="1" presStyleCnt="7"/>
      <dgm:spPr/>
    </dgm:pt>
    <dgm:pt modelId="{C4CFEBD7-9FDC-494B-BEF1-FECC9C1503C1}" type="pres">
      <dgm:prSet presAssocID="{ED05D0D0-A5D3-43EC-9E8C-F030A952FD68}" presName="node" presStyleLbl="node1" presStyleIdx="2" presStyleCnt="8" custLinFactNeighborX="-81581" custLinFactNeighborY="-77044">
        <dgm:presLayoutVars>
          <dgm:bulletEnabled val="1"/>
        </dgm:presLayoutVars>
      </dgm:prSet>
      <dgm:spPr/>
    </dgm:pt>
    <dgm:pt modelId="{19D1D351-FD71-42EC-8F52-3350C4191B4B}" type="pres">
      <dgm:prSet presAssocID="{E387DF89-0D06-4722-94BE-3C472F5CF18C}" presName="sibTrans" presStyleLbl="sibTrans2D1" presStyleIdx="2" presStyleCnt="7"/>
      <dgm:spPr/>
    </dgm:pt>
    <dgm:pt modelId="{6B149046-6457-488A-9C19-365BAC6FAADE}" type="pres">
      <dgm:prSet presAssocID="{E387DF89-0D06-4722-94BE-3C472F5CF18C}" presName="connectorText" presStyleLbl="sibTrans2D1" presStyleIdx="2" presStyleCnt="7"/>
      <dgm:spPr/>
    </dgm:pt>
    <dgm:pt modelId="{57E4F6F9-F789-437B-B80B-5FC95FDD3D0C}" type="pres">
      <dgm:prSet presAssocID="{201653B2-9F74-48AB-9EC1-93ABC8D910B3}" presName="node" presStyleLbl="node1" presStyleIdx="3" presStyleCnt="8" custLinFactX="-100000" custLinFactY="29403" custLinFactNeighborX="-181581" custLinFactNeighborY="100000">
        <dgm:presLayoutVars>
          <dgm:bulletEnabled val="1"/>
        </dgm:presLayoutVars>
      </dgm:prSet>
      <dgm:spPr/>
    </dgm:pt>
    <dgm:pt modelId="{49AB186E-7061-4AED-A2E7-0A3C540B7D33}" type="pres">
      <dgm:prSet presAssocID="{172DC3F7-5DFC-4F41-A4A6-D36127DA59A4}" presName="sibTrans" presStyleLbl="sibTrans2D1" presStyleIdx="3" presStyleCnt="7"/>
      <dgm:spPr/>
    </dgm:pt>
    <dgm:pt modelId="{A3F84E2F-E820-45E5-9225-0FD971428777}" type="pres">
      <dgm:prSet presAssocID="{172DC3F7-5DFC-4F41-A4A6-D36127DA59A4}" presName="connectorText" presStyleLbl="sibTrans2D1" presStyleIdx="3" presStyleCnt="7"/>
      <dgm:spPr/>
    </dgm:pt>
    <dgm:pt modelId="{5DF624D2-F0D3-441F-809A-340A98E38697}" type="pres">
      <dgm:prSet presAssocID="{C709B936-91E5-4E39-8C3B-E7745D9972E1}" presName="node" presStyleLbl="node1" presStyleIdx="4" presStyleCnt="8" custLinFactX="-77253" custLinFactY="29403" custLinFactNeighborX="-100000" custLinFactNeighborY="100000">
        <dgm:presLayoutVars>
          <dgm:bulletEnabled val="1"/>
        </dgm:presLayoutVars>
      </dgm:prSet>
      <dgm:spPr/>
    </dgm:pt>
    <dgm:pt modelId="{B89CC5DC-456F-44D6-BC1C-F93C8FC7CF63}" type="pres">
      <dgm:prSet presAssocID="{6D359193-44E3-4451-A543-F24BC33BCDE0}" presName="sibTrans" presStyleLbl="sibTrans2D1" presStyleIdx="4" presStyleCnt="7"/>
      <dgm:spPr/>
    </dgm:pt>
    <dgm:pt modelId="{AC24E7A6-CBB0-4CBB-B73A-04D6D9D96227}" type="pres">
      <dgm:prSet presAssocID="{6D359193-44E3-4451-A543-F24BC33BCDE0}" presName="connectorText" presStyleLbl="sibTrans2D1" presStyleIdx="4" presStyleCnt="7"/>
      <dgm:spPr/>
    </dgm:pt>
    <dgm:pt modelId="{7BC3093B-B08A-4504-8E5F-263B96F25FA9}" type="pres">
      <dgm:prSet presAssocID="{58C54259-3E52-4793-A906-D180FD8D3149}" presName="node" presStyleLbl="node1" presStyleIdx="5" presStyleCnt="8" custLinFactX="-21970" custLinFactY="29403" custLinFactNeighborX="-100000" custLinFactNeighborY="100000">
        <dgm:presLayoutVars>
          <dgm:bulletEnabled val="1"/>
        </dgm:presLayoutVars>
      </dgm:prSet>
      <dgm:spPr/>
    </dgm:pt>
    <dgm:pt modelId="{4CCEA311-7A2C-4984-BC15-46C97A8AB08B}" type="pres">
      <dgm:prSet presAssocID="{B03F5A97-3C54-40DD-912B-C0CE016F3004}" presName="sibTrans" presStyleLbl="sibTrans2D1" presStyleIdx="5" presStyleCnt="7"/>
      <dgm:spPr/>
    </dgm:pt>
    <dgm:pt modelId="{DCD09FE0-A1B8-4433-B3FE-2F0D6F835523}" type="pres">
      <dgm:prSet presAssocID="{B03F5A97-3C54-40DD-912B-C0CE016F3004}" presName="connectorText" presStyleLbl="sibTrans2D1" presStyleIdx="5" presStyleCnt="7"/>
      <dgm:spPr/>
    </dgm:pt>
    <dgm:pt modelId="{BEB43860-134A-43AC-A81C-88193F635E37}" type="pres">
      <dgm:prSet presAssocID="{FC731176-E7B9-47DD-AF49-4BDF19CD0BAA}" presName="node" presStyleLbl="node1" presStyleIdx="6" presStyleCnt="8" custLinFactX="-121970" custLinFactY="135851" custLinFactNeighborX="-200000" custLinFactNeighborY="200000">
        <dgm:presLayoutVars>
          <dgm:bulletEnabled val="1"/>
        </dgm:presLayoutVars>
      </dgm:prSet>
      <dgm:spPr/>
    </dgm:pt>
    <dgm:pt modelId="{E072000D-BFDA-4BEB-B221-3BDDAFBB39FD}" type="pres">
      <dgm:prSet presAssocID="{C5DC1DC6-3901-4A8F-B32D-CC72FB0A44CD}" presName="sibTrans" presStyleLbl="sibTrans2D1" presStyleIdx="6" presStyleCnt="7"/>
      <dgm:spPr/>
    </dgm:pt>
    <dgm:pt modelId="{688BE4FB-5D84-4646-86D5-A14775BC0468}" type="pres">
      <dgm:prSet presAssocID="{C5DC1DC6-3901-4A8F-B32D-CC72FB0A44CD}" presName="connectorText" presStyleLbl="sibTrans2D1" presStyleIdx="6" presStyleCnt="7"/>
      <dgm:spPr/>
    </dgm:pt>
    <dgm:pt modelId="{ADD25AB3-5D65-4DD5-9067-6094B28905F8}" type="pres">
      <dgm:prSet presAssocID="{A85E3101-10BB-4DD2-AD6A-07F1B6CE0EA2}" presName="node" presStyleLbl="node1" presStyleIdx="7" presStyleCnt="8" custLinFactX="-221970" custLinFactY="242298" custLinFactNeighborX="-300000" custLinFactNeighborY="300000">
        <dgm:presLayoutVars>
          <dgm:bulletEnabled val="1"/>
        </dgm:presLayoutVars>
      </dgm:prSet>
      <dgm:spPr/>
    </dgm:pt>
  </dgm:ptLst>
  <dgm:cxnLst>
    <dgm:cxn modelId="{51CAC811-42BE-47AC-BDD9-7946D6F5D055}" type="presOf" srcId="{B03F5A97-3C54-40DD-912B-C0CE016F3004}" destId="{4CCEA311-7A2C-4984-BC15-46C97A8AB08B}" srcOrd="0" destOrd="0" presId="urn:microsoft.com/office/officeart/2005/8/layout/process1"/>
    <dgm:cxn modelId="{DBC3D714-E973-4AC9-90AD-B4EE1CB8A3C5}" type="presOf" srcId="{A85E3101-10BB-4DD2-AD6A-07F1B6CE0EA2}" destId="{ADD25AB3-5D65-4DD5-9067-6094B28905F8}" srcOrd="0" destOrd="0" presId="urn:microsoft.com/office/officeart/2005/8/layout/process1"/>
    <dgm:cxn modelId="{00823D18-E875-41F3-8C56-A770A63FD977}" srcId="{62C02184-11A0-4681-9A2D-B4ED32BAFCD0}" destId="{ED05D0D0-A5D3-43EC-9E8C-F030A952FD68}" srcOrd="2" destOrd="0" parTransId="{096A09CB-DC5C-4181-A361-A50101D3DF9B}" sibTransId="{E387DF89-0D06-4722-94BE-3C472F5CF18C}"/>
    <dgm:cxn modelId="{9CB26A24-80A5-4AE1-AE56-D8CF32DED9C7}" type="presOf" srcId="{E387DF89-0D06-4722-94BE-3C472F5CF18C}" destId="{19D1D351-FD71-42EC-8F52-3350C4191B4B}" srcOrd="0" destOrd="0" presId="urn:microsoft.com/office/officeart/2005/8/layout/process1"/>
    <dgm:cxn modelId="{D33EE231-C6B5-4863-90B5-C9DEDD2EDF42}" type="presOf" srcId="{C5DC1DC6-3901-4A8F-B32D-CC72FB0A44CD}" destId="{688BE4FB-5D84-4646-86D5-A14775BC0468}" srcOrd="1" destOrd="0" presId="urn:microsoft.com/office/officeart/2005/8/layout/process1"/>
    <dgm:cxn modelId="{04494539-3465-4EE2-AF28-0647A96E1E79}" srcId="{62C02184-11A0-4681-9A2D-B4ED32BAFCD0}" destId="{FC731176-E7B9-47DD-AF49-4BDF19CD0BAA}" srcOrd="6" destOrd="0" parTransId="{FC2F6FFF-95D8-4BFF-B313-422FA1CA2705}" sibTransId="{C5DC1DC6-3901-4A8F-B32D-CC72FB0A44CD}"/>
    <dgm:cxn modelId="{6476205E-6336-4BD0-9450-802AEA45C581}" type="presOf" srcId="{E387DF89-0D06-4722-94BE-3C472F5CF18C}" destId="{6B149046-6457-488A-9C19-365BAC6FAADE}" srcOrd="1" destOrd="0" presId="urn:microsoft.com/office/officeart/2005/8/layout/process1"/>
    <dgm:cxn modelId="{5FA3D160-73B3-4CA1-815A-DE4FAE362E78}" type="presOf" srcId="{98C07ACC-0D62-4EBB-B249-450842A10DC1}" destId="{9C04A304-FB7F-4BE4-BACB-4529A6F6F3F4}" srcOrd="0" destOrd="0" presId="urn:microsoft.com/office/officeart/2005/8/layout/process1"/>
    <dgm:cxn modelId="{65073162-7D81-4108-ADAE-7A0F21AB490F}" type="presOf" srcId="{6D359193-44E3-4451-A543-F24BC33BCDE0}" destId="{B89CC5DC-456F-44D6-BC1C-F93C8FC7CF63}" srcOrd="0" destOrd="0" presId="urn:microsoft.com/office/officeart/2005/8/layout/process1"/>
    <dgm:cxn modelId="{F426A542-21AB-40EB-9169-E97F23AF5BF3}" type="presOf" srcId="{8192617B-51A0-4D26-8CF4-6839E8B4C778}" destId="{0D3DA549-444A-47FA-B2BB-626BC7D8DB53}" srcOrd="0" destOrd="0" presId="urn:microsoft.com/office/officeart/2005/8/layout/process1"/>
    <dgm:cxn modelId="{13F3D64C-BF8B-4E9D-8FFF-2766818FCD5E}" type="presOf" srcId="{201653B2-9F74-48AB-9EC1-93ABC8D910B3}" destId="{57E4F6F9-F789-437B-B80B-5FC95FDD3D0C}" srcOrd="0" destOrd="0" presId="urn:microsoft.com/office/officeart/2005/8/layout/process1"/>
    <dgm:cxn modelId="{3E863B4E-0B67-4691-9561-1FE7F9EA0A8C}" srcId="{62C02184-11A0-4681-9A2D-B4ED32BAFCD0}" destId="{C709B936-91E5-4E39-8C3B-E7745D9972E1}" srcOrd="4" destOrd="0" parTransId="{7C560F70-F443-45B5-916D-16D62FB00591}" sibTransId="{6D359193-44E3-4451-A543-F24BC33BCDE0}"/>
    <dgm:cxn modelId="{C68C694E-36A4-48EC-A105-8F08E38E0072}" type="presOf" srcId="{172DC3F7-5DFC-4F41-A4A6-D36127DA59A4}" destId="{A3F84E2F-E820-45E5-9225-0FD971428777}" srcOrd="1" destOrd="0" presId="urn:microsoft.com/office/officeart/2005/8/layout/process1"/>
    <dgm:cxn modelId="{7A60896F-3C1F-4429-B257-20D99D060A8C}" type="presOf" srcId="{6D359193-44E3-4451-A543-F24BC33BCDE0}" destId="{AC24E7A6-CBB0-4CBB-B73A-04D6D9D96227}" srcOrd="1" destOrd="0" presId="urn:microsoft.com/office/officeart/2005/8/layout/process1"/>
    <dgm:cxn modelId="{C757B56F-DB9A-4A97-91FC-6B4784DF5356}" type="presOf" srcId="{C709B936-91E5-4E39-8C3B-E7745D9972E1}" destId="{5DF624D2-F0D3-441F-809A-340A98E38697}" srcOrd="0" destOrd="0" presId="urn:microsoft.com/office/officeart/2005/8/layout/process1"/>
    <dgm:cxn modelId="{1BF2D770-E50B-4C88-9297-0F0C49E003AE}" type="presOf" srcId="{C5DC1DC6-3901-4A8F-B32D-CC72FB0A44CD}" destId="{E072000D-BFDA-4BEB-B221-3BDDAFBB39FD}" srcOrd="0" destOrd="0" presId="urn:microsoft.com/office/officeart/2005/8/layout/process1"/>
    <dgm:cxn modelId="{0C7C0372-9B02-451F-B376-8131BD8FFE27}" type="presOf" srcId="{B03F5A97-3C54-40DD-912B-C0CE016F3004}" destId="{DCD09FE0-A1B8-4433-B3FE-2F0D6F835523}" srcOrd="1" destOrd="0" presId="urn:microsoft.com/office/officeart/2005/8/layout/process1"/>
    <dgm:cxn modelId="{E63D3653-72D2-4D57-BD18-591FE45193A0}" srcId="{62C02184-11A0-4681-9A2D-B4ED32BAFCD0}" destId="{8192617B-51A0-4D26-8CF4-6839E8B4C778}" srcOrd="0" destOrd="0" parTransId="{1016C2EC-9744-4DEE-9604-19477C189050}" sibTransId="{4D5761C4-C973-47C2-8F91-72BE396628F7}"/>
    <dgm:cxn modelId="{8A6EB155-5B53-47C0-A9FC-48B66158C10D}" type="presOf" srcId="{FC731176-E7B9-47DD-AF49-4BDF19CD0BAA}" destId="{BEB43860-134A-43AC-A81C-88193F635E37}" srcOrd="0" destOrd="0" presId="urn:microsoft.com/office/officeart/2005/8/layout/process1"/>
    <dgm:cxn modelId="{2B6CF578-4138-480D-9FFD-4AAE38D102E9}" srcId="{62C02184-11A0-4681-9A2D-B4ED32BAFCD0}" destId="{201653B2-9F74-48AB-9EC1-93ABC8D910B3}" srcOrd="3" destOrd="0" parTransId="{631EA0CE-21BD-4FEF-A45E-31FA3C87C9F0}" sibTransId="{172DC3F7-5DFC-4F41-A4A6-D36127DA59A4}"/>
    <dgm:cxn modelId="{B0CDEB9C-D5FC-4D03-B638-F00900779DB4}" type="presOf" srcId="{76170FF1-9155-4727-B657-484F2607CE66}" destId="{7E7A6689-F1EB-460B-8944-9B4C1BCCBC6A}" srcOrd="1" destOrd="0" presId="urn:microsoft.com/office/officeart/2005/8/layout/process1"/>
    <dgm:cxn modelId="{ABAFC3A1-4431-492B-B972-3515018E005B}" type="presOf" srcId="{ED05D0D0-A5D3-43EC-9E8C-F030A952FD68}" destId="{C4CFEBD7-9FDC-494B-BEF1-FECC9C1503C1}" srcOrd="0" destOrd="0" presId="urn:microsoft.com/office/officeart/2005/8/layout/process1"/>
    <dgm:cxn modelId="{D77F9EA6-7A4B-4250-8407-9CBEAF255162}" srcId="{62C02184-11A0-4681-9A2D-B4ED32BAFCD0}" destId="{98C07ACC-0D62-4EBB-B249-450842A10DC1}" srcOrd="1" destOrd="0" parTransId="{D0F65A05-3976-4FC9-928B-A2B70792239C}" sibTransId="{76170FF1-9155-4727-B657-484F2607CE66}"/>
    <dgm:cxn modelId="{74C6D8B1-F0AB-4353-8EEF-AD5712DA6075}" type="presOf" srcId="{62C02184-11A0-4681-9A2D-B4ED32BAFCD0}" destId="{468248D8-FAE2-4FC3-B22C-D3B6EC096AB8}" srcOrd="0" destOrd="0" presId="urn:microsoft.com/office/officeart/2005/8/layout/process1"/>
    <dgm:cxn modelId="{B8CA89BF-C6C7-4B15-8547-0CF908361237}" type="presOf" srcId="{76170FF1-9155-4727-B657-484F2607CE66}" destId="{C3F31362-FCFE-4AAF-9AAE-AFD954AAB30E}" srcOrd="0" destOrd="0" presId="urn:microsoft.com/office/officeart/2005/8/layout/process1"/>
    <dgm:cxn modelId="{11FFA8C3-8074-4A4A-A727-28C122644ABA}" type="presOf" srcId="{172DC3F7-5DFC-4F41-A4A6-D36127DA59A4}" destId="{49AB186E-7061-4AED-A2E7-0A3C540B7D33}" srcOrd="0" destOrd="0" presId="urn:microsoft.com/office/officeart/2005/8/layout/process1"/>
    <dgm:cxn modelId="{2A2A33C4-08BA-42B6-B0BE-BD08748CABD3}" type="presOf" srcId="{58C54259-3E52-4793-A906-D180FD8D3149}" destId="{7BC3093B-B08A-4504-8E5F-263B96F25FA9}" srcOrd="0" destOrd="0" presId="urn:microsoft.com/office/officeart/2005/8/layout/process1"/>
    <dgm:cxn modelId="{7F7A29C9-8EDD-49A0-A7E0-D7B884B665A3}" type="presOf" srcId="{4D5761C4-C973-47C2-8F91-72BE396628F7}" destId="{CA399BD2-F5BF-4BCE-934B-89181620FF8F}" srcOrd="1" destOrd="0" presId="urn:microsoft.com/office/officeart/2005/8/layout/process1"/>
    <dgm:cxn modelId="{53EBC4D3-7343-4532-99E2-924DD38B179B}" srcId="{62C02184-11A0-4681-9A2D-B4ED32BAFCD0}" destId="{58C54259-3E52-4793-A906-D180FD8D3149}" srcOrd="5" destOrd="0" parTransId="{4980DC09-31EF-4932-AA7A-2C9E91322903}" sibTransId="{B03F5A97-3C54-40DD-912B-C0CE016F3004}"/>
    <dgm:cxn modelId="{154BE9F5-09F9-4F9E-88B3-E688B7792470}" type="presOf" srcId="{4D5761C4-C973-47C2-8F91-72BE396628F7}" destId="{ACF890E7-D579-46B9-998E-9B5D6686E84C}" srcOrd="0" destOrd="0" presId="urn:microsoft.com/office/officeart/2005/8/layout/process1"/>
    <dgm:cxn modelId="{B20293FE-F2B0-445D-A0A8-E51878300832}" srcId="{62C02184-11A0-4681-9A2D-B4ED32BAFCD0}" destId="{A85E3101-10BB-4DD2-AD6A-07F1B6CE0EA2}" srcOrd="7" destOrd="0" parTransId="{9D3D6BD0-8607-42CF-9861-F17A5A080F72}" sibTransId="{D1C1D370-849A-4A59-B7C6-F7901CF6EE5C}"/>
    <dgm:cxn modelId="{E642EFE1-B583-451D-AF5A-3E9FABC36A4A}" type="presParOf" srcId="{468248D8-FAE2-4FC3-B22C-D3B6EC096AB8}" destId="{0D3DA549-444A-47FA-B2BB-626BC7D8DB53}" srcOrd="0" destOrd="0" presId="urn:microsoft.com/office/officeart/2005/8/layout/process1"/>
    <dgm:cxn modelId="{DBFF11F8-4694-44F6-876C-03ADA7D8D3EA}" type="presParOf" srcId="{468248D8-FAE2-4FC3-B22C-D3B6EC096AB8}" destId="{ACF890E7-D579-46B9-998E-9B5D6686E84C}" srcOrd="1" destOrd="0" presId="urn:microsoft.com/office/officeart/2005/8/layout/process1"/>
    <dgm:cxn modelId="{93D8DF3D-0216-4DAC-B4AF-4DA78C0127E5}" type="presParOf" srcId="{ACF890E7-D579-46B9-998E-9B5D6686E84C}" destId="{CA399BD2-F5BF-4BCE-934B-89181620FF8F}" srcOrd="0" destOrd="0" presId="urn:microsoft.com/office/officeart/2005/8/layout/process1"/>
    <dgm:cxn modelId="{FFD5469C-B279-45F2-9E11-1EA0B3DD3DE2}" type="presParOf" srcId="{468248D8-FAE2-4FC3-B22C-D3B6EC096AB8}" destId="{9C04A304-FB7F-4BE4-BACB-4529A6F6F3F4}" srcOrd="2" destOrd="0" presId="urn:microsoft.com/office/officeart/2005/8/layout/process1"/>
    <dgm:cxn modelId="{8FCCD436-1CA0-4B4D-8E32-14E95696846F}" type="presParOf" srcId="{468248D8-FAE2-4FC3-B22C-D3B6EC096AB8}" destId="{C3F31362-FCFE-4AAF-9AAE-AFD954AAB30E}" srcOrd="3" destOrd="0" presId="urn:microsoft.com/office/officeart/2005/8/layout/process1"/>
    <dgm:cxn modelId="{242D3A12-1F4C-49B9-82BD-70FE3BE52EE7}" type="presParOf" srcId="{C3F31362-FCFE-4AAF-9AAE-AFD954AAB30E}" destId="{7E7A6689-F1EB-460B-8944-9B4C1BCCBC6A}" srcOrd="0" destOrd="0" presId="urn:microsoft.com/office/officeart/2005/8/layout/process1"/>
    <dgm:cxn modelId="{36762A70-E386-4D96-823E-C3DCF5CDC094}" type="presParOf" srcId="{468248D8-FAE2-4FC3-B22C-D3B6EC096AB8}" destId="{C4CFEBD7-9FDC-494B-BEF1-FECC9C1503C1}" srcOrd="4" destOrd="0" presId="urn:microsoft.com/office/officeart/2005/8/layout/process1"/>
    <dgm:cxn modelId="{0020C503-500B-4382-A871-8D9D56D50442}" type="presParOf" srcId="{468248D8-FAE2-4FC3-B22C-D3B6EC096AB8}" destId="{19D1D351-FD71-42EC-8F52-3350C4191B4B}" srcOrd="5" destOrd="0" presId="urn:microsoft.com/office/officeart/2005/8/layout/process1"/>
    <dgm:cxn modelId="{E95DE849-C7AC-4DE1-998B-FE78400E484E}" type="presParOf" srcId="{19D1D351-FD71-42EC-8F52-3350C4191B4B}" destId="{6B149046-6457-488A-9C19-365BAC6FAADE}" srcOrd="0" destOrd="0" presId="urn:microsoft.com/office/officeart/2005/8/layout/process1"/>
    <dgm:cxn modelId="{0F23B7B5-B808-442F-8A7C-F41B8FE100F3}" type="presParOf" srcId="{468248D8-FAE2-4FC3-B22C-D3B6EC096AB8}" destId="{57E4F6F9-F789-437B-B80B-5FC95FDD3D0C}" srcOrd="6" destOrd="0" presId="urn:microsoft.com/office/officeart/2005/8/layout/process1"/>
    <dgm:cxn modelId="{E4A305E6-C747-498F-A4DD-90A4DBFC1087}" type="presParOf" srcId="{468248D8-FAE2-4FC3-B22C-D3B6EC096AB8}" destId="{49AB186E-7061-4AED-A2E7-0A3C540B7D33}" srcOrd="7" destOrd="0" presId="urn:microsoft.com/office/officeart/2005/8/layout/process1"/>
    <dgm:cxn modelId="{496C7F65-7D61-4FBA-B3AD-5B397EAAB1E9}" type="presParOf" srcId="{49AB186E-7061-4AED-A2E7-0A3C540B7D33}" destId="{A3F84E2F-E820-45E5-9225-0FD971428777}" srcOrd="0" destOrd="0" presId="urn:microsoft.com/office/officeart/2005/8/layout/process1"/>
    <dgm:cxn modelId="{803D3F18-2968-4C5B-B803-CE4BBB51EA8F}" type="presParOf" srcId="{468248D8-FAE2-4FC3-B22C-D3B6EC096AB8}" destId="{5DF624D2-F0D3-441F-809A-340A98E38697}" srcOrd="8" destOrd="0" presId="urn:microsoft.com/office/officeart/2005/8/layout/process1"/>
    <dgm:cxn modelId="{EEC5AC33-985E-4CD5-9C70-545DF701766F}" type="presParOf" srcId="{468248D8-FAE2-4FC3-B22C-D3B6EC096AB8}" destId="{B89CC5DC-456F-44D6-BC1C-F93C8FC7CF63}" srcOrd="9" destOrd="0" presId="urn:microsoft.com/office/officeart/2005/8/layout/process1"/>
    <dgm:cxn modelId="{AF5D5CEB-22A8-4FB1-B600-2261B72C03A6}" type="presParOf" srcId="{B89CC5DC-456F-44D6-BC1C-F93C8FC7CF63}" destId="{AC24E7A6-CBB0-4CBB-B73A-04D6D9D96227}" srcOrd="0" destOrd="0" presId="urn:microsoft.com/office/officeart/2005/8/layout/process1"/>
    <dgm:cxn modelId="{E094FF73-DA03-4D36-85DC-3F20A9253E9A}" type="presParOf" srcId="{468248D8-FAE2-4FC3-B22C-D3B6EC096AB8}" destId="{7BC3093B-B08A-4504-8E5F-263B96F25FA9}" srcOrd="10" destOrd="0" presId="urn:microsoft.com/office/officeart/2005/8/layout/process1"/>
    <dgm:cxn modelId="{678440DC-1A68-4268-BF63-1777F95964FE}" type="presParOf" srcId="{468248D8-FAE2-4FC3-B22C-D3B6EC096AB8}" destId="{4CCEA311-7A2C-4984-BC15-46C97A8AB08B}" srcOrd="11" destOrd="0" presId="urn:microsoft.com/office/officeart/2005/8/layout/process1"/>
    <dgm:cxn modelId="{FAAB36F0-ED7E-4301-9EF2-91169789BF5D}" type="presParOf" srcId="{4CCEA311-7A2C-4984-BC15-46C97A8AB08B}" destId="{DCD09FE0-A1B8-4433-B3FE-2F0D6F835523}" srcOrd="0" destOrd="0" presId="urn:microsoft.com/office/officeart/2005/8/layout/process1"/>
    <dgm:cxn modelId="{4A944E4E-5B85-44AB-B467-40F60E4E5C1A}" type="presParOf" srcId="{468248D8-FAE2-4FC3-B22C-D3B6EC096AB8}" destId="{BEB43860-134A-43AC-A81C-88193F635E37}" srcOrd="12" destOrd="0" presId="urn:microsoft.com/office/officeart/2005/8/layout/process1"/>
    <dgm:cxn modelId="{8EE01953-61E6-49B4-8CA6-F23C5D3C11CA}" type="presParOf" srcId="{468248D8-FAE2-4FC3-B22C-D3B6EC096AB8}" destId="{E072000D-BFDA-4BEB-B221-3BDDAFBB39FD}" srcOrd="13" destOrd="0" presId="urn:microsoft.com/office/officeart/2005/8/layout/process1"/>
    <dgm:cxn modelId="{AB91D6E2-2B21-4D4D-9E47-7C4B40D65C61}" type="presParOf" srcId="{E072000D-BFDA-4BEB-B221-3BDDAFBB39FD}" destId="{688BE4FB-5D84-4646-86D5-A14775BC0468}" srcOrd="0" destOrd="0" presId="urn:microsoft.com/office/officeart/2005/8/layout/process1"/>
    <dgm:cxn modelId="{F6BD8BE6-70AA-4FF2-A871-E9BBA023CC20}" type="presParOf" srcId="{468248D8-FAE2-4FC3-B22C-D3B6EC096AB8}" destId="{ADD25AB3-5D65-4DD5-9067-6094B28905F8}" srcOrd="1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1254C-EE56-4653-9DA4-5EA2292C871E}">
      <dsp:nvSpPr>
        <dsp:cNvPr id="0" name=""/>
        <dsp:cNvSpPr/>
      </dsp:nvSpPr>
      <dsp:spPr>
        <a:xfrm>
          <a:off x="0" y="3035437"/>
          <a:ext cx="9433048" cy="9962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kern="1200" dirty="0">
              <a:solidFill>
                <a:schemeClr val="tx1"/>
              </a:solidFill>
            </a:rPr>
            <a:t>Part 3. Data Preparation</a:t>
          </a:r>
        </a:p>
      </dsp:txBody>
      <dsp:txXfrm>
        <a:off x="0" y="3035437"/>
        <a:ext cx="9433048" cy="538001"/>
      </dsp:txXfrm>
    </dsp:sp>
    <dsp:sp modelId="{DF2C39AC-8320-444A-9AA4-0432CD091FAC}">
      <dsp:nvSpPr>
        <dsp:cNvPr id="0" name=""/>
        <dsp:cNvSpPr/>
      </dsp:nvSpPr>
      <dsp:spPr>
        <a:xfrm>
          <a:off x="0" y="3553512"/>
          <a:ext cx="4716523" cy="45829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IN" sz="1500" kern="1200" dirty="0"/>
            <a:t>Label Images</a:t>
          </a:r>
        </a:p>
      </dsp:txBody>
      <dsp:txXfrm>
        <a:off x="0" y="3553512"/>
        <a:ext cx="4716523" cy="458297"/>
      </dsp:txXfrm>
    </dsp:sp>
    <dsp:sp modelId="{10E973DF-DCB8-4DCC-829F-D0B405F3C71C}">
      <dsp:nvSpPr>
        <dsp:cNvPr id="0" name=""/>
        <dsp:cNvSpPr/>
      </dsp:nvSpPr>
      <dsp:spPr>
        <a:xfrm>
          <a:off x="4716524" y="3553512"/>
          <a:ext cx="4716523" cy="45829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IN" sz="1500" kern="1200" dirty="0"/>
            <a:t>Data Augmentation</a:t>
          </a:r>
        </a:p>
      </dsp:txBody>
      <dsp:txXfrm>
        <a:off x="4716524" y="3553512"/>
        <a:ext cx="4716523" cy="458297"/>
      </dsp:txXfrm>
    </dsp:sp>
    <dsp:sp modelId="{04D455F1-1C0F-4A12-B9F2-5350DC7AFF07}">
      <dsp:nvSpPr>
        <dsp:cNvPr id="0" name=""/>
        <dsp:cNvSpPr/>
      </dsp:nvSpPr>
      <dsp:spPr>
        <a:xfrm rot="10800000">
          <a:off x="0" y="1518074"/>
          <a:ext cx="9433048" cy="153230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kern="1200" dirty="0">
              <a:solidFill>
                <a:schemeClr val="tx1"/>
              </a:solidFill>
            </a:rPr>
            <a:t>Part 2. Data Collection</a:t>
          </a:r>
        </a:p>
      </dsp:txBody>
      <dsp:txXfrm rot="-10800000">
        <a:off x="0" y="1518074"/>
        <a:ext cx="9433048" cy="537839"/>
      </dsp:txXfrm>
    </dsp:sp>
    <dsp:sp modelId="{A45B9F05-6D5F-4409-893E-BBD3D507CCFA}">
      <dsp:nvSpPr>
        <dsp:cNvPr id="0" name=""/>
        <dsp:cNvSpPr/>
      </dsp:nvSpPr>
      <dsp:spPr>
        <a:xfrm>
          <a:off x="0" y="2055914"/>
          <a:ext cx="4716523" cy="4581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IN" sz="1500" kern="1200" dirty="0"/>
            <a:t>Collection of data from various sources</a:t>
          </a:r>
        </a:p>
      </dsp:txBody>
      <dsp:txXfrm>
        <a:off x="0" y="2055914"/>
        <a:ext cx="4716523" cy="458159"/>
      </dsp:txXfrm>
    </dsp:sp>
    <dsp:sp modelId="{C50A5491-D634-4C81-B4F1-0F4C97E9642A}">
      <dsp:nvSpPr>
        <dsp:cNvPr id="0" name=""/>
        <dsp:cNvSpPr/>
      </dsp:nvSpPr>
      <dsp:spPr>
        <a:xfrm>
          <a:off x="4716524" y="2055914"/>
          <a:ext cx="4716523" cy="4581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IN" sz="1500" kern="1200" dirty="0"/>
            <a:t>Adding some data from my side</a:t>
          </a:r>
        </a:p>
      </dsp:txBody>
      <dsp:txXfrm>
        <a:off x="4716524" y="2055914"/>
        <a:ext cx="4716523" cy="458159"/>
      </dsp:txXfrm>
    </dsp:sp>
    <dsp:sp modelId="{C153356D-7E80-4E46-96EB-0C10D458664A}">
      <dsp:nvSpPr>
        <dsp:cNvPr id="0" name=""/>
        <dsp:cNvSpPr/>
      </dsp:nvSpPr>
      <dsp:spPr>
        <a:xfrm rot="10800000">
          <a:off x="0" y="712"/>
          <a:ext cx="9433048" cy="153230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kern="1200" dirty="0">
              <a:solidFill>
                <a:schemeClr val="tx1"/>
              </a:solidFill>
            </a:rPr>
            <a:t>Part 1. Literature </a:t>
          </a:r>
          <a:r>
            <a:rPr lang="en-IN" sz="1900" kern="1200" dirty="0">
              <a:solidFill>
                <a:schemeClr val="tx1"/>
              </a:solidFill>
              <a:effectLst/>
            </a:rPr>
            <a:t>Review</a:t>
          </a:r>
        </a:p>
      </dsp:txBody>
      <dsp:txXfrm rot="-10800000">
        <a:off x="0" y="712"/>
        <a:ext cx="9433048" cy="537839"/>
      </dsp:txXfrm>
    </dsp:sp>
    <dsp:sp modelId="{4230675D-88D0-4868-84F4-7CBCC3981AAC}">
      <dsp:nvSpPr>
        <dsp:cNvPr id="0" name=""/>
        <dsp:cNvSpPr/>
      </dsp:nvSpPr>
      <dsp:spPr>
        <a:xfrm>
          <a:off x="4605" y="538552"/>
          <a:ext cx="3141278" cy="4581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IN" sz="1500" kern="1200" dirty="0"/>
            <a:t>Qian Zhang</a:t>
          </a:r>
        </a:p>
      </dsp:txBody>
      <dsp:txXfrm>
        <a:off x="4605" y="538552"/>
        <a:ext cx="3141278" cy="458159"/>
      </dsp:txXfrm>
    </dsp:sp>
    <dsp:sp modelId="{33C14E7B-3E8E-4C83-9C37-80E314D71830}">
      <dsp:nvSpPr>
        <dsp:cNvPr id="0" name=""/>
        <dsp:cNvSpPr/>
      </dsp:nvSpPr>
      <dsp:spPr>
        <a:xfrm>
          <a:off x="3145884" y="532124"/>
          <a:ext cx="3141278" cy="4581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IN" sz="1500" kern="1200" dirty="0" err="1"/>
            <a:t>Nijil</a:t>
          </a:r>
          <a:r>
            <a:rPr lang="en-IN" sz="1500" kern="1200" dirty="0"/>
            <a:t> Raj N, </a:t>
          </a:r>
          <a:r>
            <a:rPr lang="en-IN" sz="1500" kern="1200" dirty="0" err="1"/>
            <a:t>Anandu</a:t>
          </a:r>
          <a:r>
            <a:rPr lang="en-IN" sz="1500" kern="1200" dirty="0"/>
            <a:t> S Ram, </a:t>
          </a:r>
          <a:r>
            <a:rPr lang="en-IN" sz="1500" kern="1200" dirty="0" err="1"/>
            <a:t>Aneeta</a:t>
          </a:r>
          <a:r>
            <a:rPr lang="en-IN" sz="1500" kern="1200" dirty="0"/>
            <a:t> </a:t>
          </a:r>
          <a:r>
            <a:rPr lang="en-IN" sz="1500" kern="1200" dirty="0" err="1"/>
            <a:t>Binoo</a:t>
          </a:r>
          <a:r>
            <a:rPr lang="en-IN" sz="1500" kern="1200" dirty="0"/>
            <a:t> Joseph, </a:t>
          </a:r>
          <a:r>
            <a:rPr lang="en-IN" sz="1500" kern="1200" dirty="0" err="1"/>
            <a:t>Shabna</a:t>
          </a:r>
          <a:r>
            <a:rPr lang="en-IN" sz="1500" kern="1200" dirty="0"/>
            <a:t> S</a:t>
          </a:r>
        </a:p>
      </dsp:txBody>
      <dsp:txXfrm>
        <a:off x="3145884" y="532124"/>
        <a:ext cx="3141278" cy="458159"/>
      </dsp:txXfrm>
    </dsp:sp>
    <dsp:sp modelId="{464671FA-1758-4005-B217-A2513CC95669}">
      <dsp:nvSpPr>
        <dsp:cNvPr id="0" name=""/>
        <dsp:cNvSpPr/>
      </dsp:nvSpPr>
      <dsp:spPr>
        <a:xfrm>
          <a:off x="6287163" y="538552"/>
          <a:ext cx="3141278" cy="4581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IN" sz="1500" b="0" kern="1200" dirty="0"/>
            <a:t>Kushal Bhavsar , </a:t>
          </a:r>
          <a:r>
            <a:rPr lang="en-IN" sz="1500" b="0" kern="1200" dirty="0" err="1"/>
            <a:t>Keyurbhai</a:t>
          </a:r>
          <a:r>
            <a:rPr lang="en-IN" sz="1500" b="0" kern="1200" dirty="0"/>
            <a:t> Jani , and </a:t>
          </a:r>
          <a:r>
            <a:rPr lang="en-IN" sz="1500" b="0" kern="1200" dirty="0" err="1"/>
            <a:t>Rakeshkumar</a:t>
          </a:r>
          <a:r>
            <a:rPr lang="en-IN" sz="1500" b="0" kern="1200" dirty="0"/>
            <a:t> </a:t>
          </a:r>
          <a:r>
            <a:rPr lang="en-IN" sz="1500" b="0" kern="1200" dirty="0" err="1"/>
            <a:t>Vanzara</a:t>
          </a:r>
          <a:endParaRPr lang="en-IN" sz="1500" b="0" kern="1200" dirty="0"/>
        </a:p>
      </dsp:txBody>
      <dsp:txXfrm>
        <a:off x="6287163" y="538552"/>
        <a:ext cx="3141278" cy="4581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DA1C2-652B-4783-8A9F-109AAB9F5899}">
      <dsp:nvSpPr>
        <dsp:cNvPr id="0" name=""/>
        <dsp:cNvSpPr/>
      </dsp:nvSpPr>
      <dsp:spPr>
        <a:xfrm>
          <a:off x="89193" y="169"/>
          <a:ext cx="1947296" cy="9736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Qian Zhang</a:t>
          </a:r>
          <a:endParaRPr lang="en-IN" sz="3100" kern="1200" dirty="0"/>
        </a:p>
      </dsp:txBody>
      <dsp:txXfrm>
        <a:off x="117710" y="28686"/>
        <a:ext cx="1890262" cy="916614"/>
      </dsp:txXfrm>
    </dsp:sp>
    <dsp:sp modelId="{A11F3867-1238-43D3-9553-49F090D6B54D}">
      <dsp:nvSpPr>
        <dsp:cNvPr id="0" name=""/>
        <dsp:cNvSpPr/>
      </dsp:nvSpPr>
      <dsp:spPr>
        <a:xfrm>
          <a:off x="283923" y="973817"/>
          <a:ext cx="194729" cy="730236"/>
        </a:xfrm>
        <a:custGeom>
          <a:avLst/>
          <a:gdLst/>
          <a:ahLst/>
          <a:cxnLst/>
          <a:rect l="0" t="0" r="0" b="0"/>
          <a:pathLst>
            <a:path>
              <a:moveTo>
                <a:pt x="0" y="0"/>
              </a:moveTo>
              <a:lnTo>
                <a:pt x="0" y="730236"/>
              </a:lnTo>
              <a:lnTo>
                <a:pt x="194729" y="7302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8226C9-3FAF-4108-ABB1-249CFC94647D}">
      <dsp:nvSpPr>
        <dsp:cNvPr id="0" name=""/>
        <dsp:cNvSpPr/>
      </dsp:nvSpPr>
      <dsp:spPr>
        <a:xfrm>
          <a:off x="478652" y="1217229"/>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Front back shots of New Zealand Dollar</a:t>
          </a:r>
          <a:endParaRPr lang="en-IN" sz="1800" kern="1200" dirty="0"/>
        </a:p>
      </dsp:txBody>
      <dsp:txXfrm>
        <a:off x="507169" y="1245746"/>
        <a:ext cx="1500803" cy="916614"/>
      </dsp:txXfrm>
    </dsp:sp>
    <dsp:sp modelId="{580B9870-4013-49E7-B7B7-90C3B35ED7BF}">
      <dsp:nvSpPr>
        <dsp:cNvPr id="0" name=""/>
        <dsp:cNvSpPr/>
      </dsp:nvSpPr>
      <dsp:spPr>
        <a:xfrm>
          <a:off x="283923" y="973817"/>
          <a:ext cx="194729" cy="1947296"/>
        </a:xfrm>
        <a:custGeom>
          <a:avLst/>
          <a:gdLst/>
          <a:ahLst/>
          <a:cxnLst/>
          <a:rect l="0" t="0" r="0" b="0"/>
          <a:pathLst>
            <a:path>
              <a:moveTo>
                <a:pt x="0" y="0"/>
              </a:moveTo>
              <a:lnTo>
                <a:pt x="0" y="1947296"/>
              </a:lnTo>
              <a:lnTo>
                <a:pt x="194729" y="194729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7BB643-A31A-4E4E-AEA5-E571E598B04A}">
      <dsp:nvSpPr>
        <dsp:cNvPr id="0" name=""/>
        <dsp:cNvSpPr/>
      </dsp:nvSpPr>
      <dsp:spPr>
        <a:xfrm>
          <a:off x="478652" y="2434290"/>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Low Quality Images</a:t>
          </a:r>
          <a:endParaRPr lang="en-IN" sz="1800" kern="1200" dirty="0"/>
        </a:p>
      </dsp:txBody>
      <dsp:txXfrm>
        <a:off x="507169" y="2462807"/>
        <a:ext cx="1500803" cy="916614"/>
      </dsp:txXfrm>
    </dsp:sp>
    <dsp:sp modelId="{08F26409-201F-45F4-B47E-E643B5F64FE8}">
      <dsp:nvSpPr>
        <dsp:cNvPr id="0" name=""/>
        <dsp:cNvSpPr/>
      </dsp:nvSpPr>
      <dsp:spPr>
        <a:xfrm>
          <a:off x="2523314" y="169"/>
          <a:ext cx="1947296" cy="9736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err="1"/>
            <a:t>Nijil</a:t>
          </a:r>
          <a:r>
            <a:rPr lang="en-US" sz="3100" kern="1200" dirty="0"/>
            <a:t> Raj N</a:t>
          </a:r>
          <a:endParaRPr lang="en-IN" sz="3100" kern="1200" dirty="0"/>
        </a:p>
      </dsp:txBody>
      <dsp:txXfrm>
        <a:off x="2551831" y="28686"/>
        <a:ext cx="1890262" cy="916614"/>
      </dsp:txXfrm>
    </dsp:sp>
    <dsp:sp modelId="{F160227C-5918-4C9C-816B-5F3EA9369569}">
      <dsp:nvSpPr>
        <dsp:cNvPr id="0" name=""/>
        <dsp:cNvSpPr/>
      </dsp:nvSpPr>
      <dsp:spPr>
        <a:xfrm>
          <a:off x="2718043" y="973817"/>
          <a:ext cx="194729" cy="730236"/>
        </a:xfrm>
        <a:custGeom>
          <a:avLst/>
          <a:gdLst/>
          <a:ahLst/>
          <a:cxnLst/>
          <a:rect l="0" t="0" r="0" b="0"/>
          <a:pathLst>
            <a:path>
              <a:moveTo>
                <a:pt x="0" y="0"/>
              </a:moveTo>
              <a:lnTo>
                <a:pt x="0" y="730236"/>
              </a:lnTo>
              <a:lnTo>
                <a:pt x="194729" y="7302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E2A405-0D07-4F62-A033-4D51222EB885}">
      <dsp:nvSpPr>
        <dsp:cNvPr id="0" name=""/>
        <dsp:cNvSpPr/>
      </dsp:nvSpPr>
      <dsp:spPr>
        <a:xfrm>
          <a:off x="2912773" y="1217229"/>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Indian Denomination</a:t>
          </a:r>
          <a:endParaRPr lang="en-IN" sz="1800" kern="1200" dirty="0"/>
        </a:p>
      </dsp:txBody>
      <dsp:txXfrm>
        <a:off x="2941290" y="1245746"/>
        <a:ext cx="1500803" cy="916614"/>
      </dsp:txXfrm>
    </dsp:sp>
    <dsp:sp modelId="{0FA85AC1-5EA0-471A-B621-038A69A146D0}">
      <dsp:nvSpPr>
        <dsp:cNvPr id="0" name=""/>
        <dsp:cNvSpPr/>
      </dsp:nvSpPr>
      <dsp:spPr>
        <a:xfrm>
          <a:off x="2718043" y="973817"/>
          <a:ext cx="194729" cy="1947296"/>
        </a:xfrm>
        <a:custGeom>
          <a:avLst/>
          <a:gdLst/>
          <a:ahLst/>
          <a:cxnLst/>
          <a:rect l="0" t="0" r="0" b="0"/>
          <a:pathLst>
            <a:path>
              <a:moveTo>
                <a:pt x="0" y="0"/>
              </a:moveTo>
              <a:lnTo>
                <a:pt x="0" y="1947296"/>
              </a:lnTo>
              <a:lnTo>
                <a:pt x="194729" y="194729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D9F8E-3171-42D9-839B-EAA89D283060}">
      <dsp:nvSpPr>
        <dsp:cNvPr id="0" name=""/>
        <dsp:cNvSpPr/>
      </dsp:nvSpPr>
      <dsp:spPr>
        <a:xfrm>
          <a:off x="2912773" y="2434290"/>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Medium Quality</a:t>
          </a:r>
          <a:endParaRPr lang="en-IN" sz="1800" kern="1200" dirty="0"/>
        </a:p>
      </dsp:txBody>
      <dsp:txXfrm>
        <a:off x="2941290" y="2462807"/>
        <a:ext cx="1500803" cy="916614"/>
      </dsp:txXfrm>
    </dsp:sp>
    <dsp:sp modelId="{B12137D8-D177-4D61-A346-5D4D795D4AA4}">
      <dsp:nvSpPr>
        <dsp:cNvPr id="0" name=""/>
        <dsp:cNvSpPr/>
      </dsp:nvSpPr>
      <dsp:spPr>
        <a:xfrm>
          <a:off x="4957435" y="169"/>
          <a:ext cx="1947296" cy="9736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IN" sz="3100" kern="1200" dirty="0"/>
            <a:t>Kushal Bhavsar</a:t>
          </a:r>
        </a:p>
      </dsp:txBody>
      <dsp:txXfrm>
        <a:off x="4985952" y="28686"/>
        <a:ext cx="1890262" cy="916614"/>
      </dsp:txXfrm>
    </dsp:sp>
    <dsp:sp modelId="{4BD22C11-0537-4496-BBFC-ED98BA9F485F}">
      <dsp:nvSpPr>
        <dsp:cNvPr id="0" name=""/>
        <dsp:cNvSpPr/>
      </dsp:nvSpPr>
      <dsp:spPr>
        <a:xfrm>
          <a:off x="5152164" y="973817"/>
          <a:ext cx="194729" cy="730236"/>
        </a:xfrm>
        <a:custGeom>
          <a:avLst/>
          <a:gdLst/>
          <a:ahLst/>
          <a:cxnLst/>
          <a:rect l="0" t="0" r="0" b="0"/>
          <a:pathLst>
            <a:path>
              <a:moveTo>
                <a:pt x="0" y="0"/>
              </a:moveTo>
              <a:lnTo>
                <a:pt x="0" y="730236"/>
              </a:lnTo>
              <a:lnTo>
                <a:pt x="194729" y="7302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F9D0D-B1FE-4D92-8919-C3CA296BC638}">
      <dsp:nvSpPr>
        <dsp:cNvPr id="0" name=""/>
        <dsp:cNvSpPr/>
      </dsp:nvSpPr>
      <dsp:spPr>
        <a:xfrm>
          <a:off x="5346894" y="1217229"/>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Indian Denomination</a:t>
          </a:r>
          <a:endParaRPr lang="en-IN" sz="1800" kern="1200" dirty="0"/>
        </a:p>
      </dsp:txBody>
      <dsp:txXfrm>
        <a:off x="5375411" y="1245746"/>
        <a:ext cx="1500803" cy="916614"/>
      </dsp:txXfrm>
    </dsp:sp>
    <dsp:sp modelId="{BECD837B-527C-4E26-AB8E-EF6D67507BF0}">
      <dsp:nvSpPr>
        <dsp:cNvPr id="0" name=""/>
        <dsp:cNvSpPr/>
      </dsp:nvSpPr>
      <dsp:spPr>
        <a:xfrm>
          <a:off x="5152164" y="973817"/>
          <a:ext cx="194729" cy="1947296"/>
        </a:xfrm>
        <a:custGeom>
          <a:avLst/>
          <a:gdLst/>
          <a:ahLst/>
          <a:cxnLst/>
          <a:rect l="0" t="0" r="0" b="0"/>
          <a:pathLst>
            <a:path>
              <a:moveTo>
                <a:pt x="0" y="0"/>
              </a:moveTo>
              <a:lnTo>
                <a:pt x="0" y="1947296"/>
              </a:lnTo>
              <a:lnTo>
                <a:pt x="194729" y="194729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79829-42EA-46EC-A3D0-49751E07611C}">
      <dsp:nvSpPr>
        <dsp:cNvPr id="0" name=""/>
        <dsp:cNvSpPr/>
      </dsp:nvSpPr>
      <dsp:spPr>
        <a:xfrm>
          <a:off x="5346894" y="2434290"/>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High Quality</a:t>
          </a:r>
          <a:endParaRPr lang="en-IN" sz="1800" kern="1200" dirty="0"/>
        </a:p>
      </dsp:txBody>
      <dsp:txXfrm>
        <a:off x="5375411" y="2462807"/>
        <a:ext cx="1500803" cy="916614"/>
      </dsp:txXfrm>
    </dsp:sp>
    <dsp:sp modelId="{408BA6B1-F688-4C3E-8BC0-EE8470A26501}">
      <dsp:nvSpPr>
        <dsp:cNvPr id="0" name=""/>
        <dsp:cNvSpPr/>
      </dsp:nvSpPr>
      <dsp:spPr>
        <a:xfrm>
          <a:off x="7391555" y="169"/>
          <a:ext cx="1947296" cy="97364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solidFill>
            </a:rPr>
            <a:t>Proposal</a:t>
          </a:r>
          <a:endParaRPr lang="en-IN" sz="3100" kern="1200" dirty="0">
            <a:solidFill>
              <a:schemeClr val="tx1"/>
            </a:solidFill>
          </a:endParaRPr>
        </a:p>
      </dsp:txBody>
      <dsp:txXfrm>
        <a:off x="7420072" y="28686"/>
        <a:ext cx="1890262" cy="916614"/>
      </dsp:txXfrm>
    </dsp:sp>
    <dsp:sp modelId="{10E1D4EA-D297-4390-91FA-F860A24ECAB0}">
      <dsp:nvSpPr>
        <dsp:cNvPr id="0" name=""/>
        <dsp:cNvSpPr/>
      </dsp:nvSpPr>
      <dsp:spPr>
        <a:xfrm>
          <a:off x="7586285" y="973817"/>
          <a:ext cx="194729" cy="730236"/>
        </a:xfrm>
        <a:custGeom>
          <a:avLst/>
          <a:gdLst/>
          <a:ahLst/>
          <a:cxnLst/>
          <a:rect l="0" t="0" r="0" b="0"/>
          <a:pathLst>
            <a:path>
              <a:moveTo>
                <a:pt x="0" y="0"/>
              </a:moveTo>
              <a:lnTo>
                <a:pt x="0" y="730236"/>
              </a:lnTo>
              <a:lnTo>
                <a:pt x="194729" y="7302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D8996-9A30-457B-9637-B8DD816499DB}">
      <dsp:nvSpPr>
        <dsp:cNvPr id="0" name=""/>
        <dsp:cNvSpPr/>
      </dsp:nvSpPr>
      <dsp:spPr>
        <a:xfrm>
          <a:off x="7781015" y="1217229"/>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Indian Denomination</a:t>
          </a:r>
          <a:endParaRPr lang="en-IN" sz="1800" kern="1200" dirty="0"/>
        </a:p>
      </dsp:txBody>
      <dsp:txXfrm>
        <a:off x="7809532" y="1245746"/>
        <a:ext cx="1500803" cy="916614"/>
      </dsp:txXfrm>
    </dsp:sp>
    <dsp:sp modelId="{D1C53290-0E42-4E99-A06C-F49459974BAA}">
      <dsp:nvSpPr>
        <dsp:cNvPr id="0" name=""/>
        <dsp:cNvSpPr/>
      </dsp:nvSpPr>
      <dsp:spPr>
        <a:xfrm>
          <a:off x="7586285" y="973817"/>
          <a:ext cx="194729" cy="1947296"/>
        </a:xfrm>
        <a:custGeom>
          <a:avLst/>
          <a:gdLst/>
          <a:ahLst/>
          <a:cxnLst/>
          <a:rect l="0" t="0" r="0" b="0"/>
          <a:pathLst>
            <a:path>
              <a:moveTo>
                <a:pt x="0" y="0"/>
              </a:moveTo>
              <a:lnTo>
                <a:pt x="0" y="1947296"/>
              </a:lnTo>
              <a:lnTo>
                <a:pt x="194729" y="194729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3998B-5137-4241-8FDF-63013FABE392}">
      <dsp:nvSpPr>
        <dsp:cNvPr id="0" name=""/>
        <dsp:cNvSpPr/>
      </dsp:nvSpPr>
      <dsp:spPr>
        <a:xfrm>
          <a:off x="7781015" y="2434290"/>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Mixture of Qualities</a:t>
          </a:r>
          <a:endParaRPr lang="en-IN" sz="1800" kern="1200" dirty="0"/>
        </a:p>
      </dsp:txBody>
      <dsp:txXfrm>
        <a:off x="7809532" y="2462807"/>
        <a:ext cx="1500803" cy="916614"/>
      </dsp:txXfrm>
    </dsp:sp>
    <dsp:sp modelId="{F9D583F7-37E4-45A1-B5BE-15C05EB58215}">
      <dsp:nvSpPr>
        <dsp:cNvPr id="0" name=""/>
        <dsp:cNvSpPr/>
      </dsp:nvSpPr>
      <dsp:spPr>
        <a:xfrm>
          <a:off x="7586285" y="973817"/>
          <a:ext cx="194729" cy="3164356"/>
        </a:xfrm>
        <a:custGeom>
          <a:avLst/>
          <a:gdLst/>
          <a:ahLst/>
          <a:cxnLst/>
          <a:rect l="0" t="0" r="0" b="0"/>
          <a:pathLst>
            <a:path>
              <a:moveTo>
                <a:pt x="0" y="0"/>
              </a:moveTo>
              <a:lnTo>
                <a:pt x="0" y="3164356"/>
              </a:lnTo>
              <a:lnTo>
                <a:pt x="194729" y="316435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8188B-BF58-403D-AC8A-82C1F27BCB6F}">
      <dsp:nvSpPr>
        <dsp:cNvPr id="0" name=""/>
        <dsp:cNvSpPr/>
      </dsp:nvSpPr>
      <dsp:spPr>
        <a:xfrm>
          <a:off x="7781015" y="3651350"/>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Addition of Backgrounds</a:t>
          </a:r>
          <a:endParaRPr lang="en-IN" sz="1800" kern="1200" dirty="0"/>
        </a:p>
      </dsp:txBody>
      <dsp:txXfrm>
        <a:off x="7809532" y="3679867"/>
        <a:ext cx="1500803" cy="9166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DA1C2-652B-4783-8A9F-109AAB9F5899}">
      <dsp:nvSpPr>
        <dsp:cNvPr id="0" name=""/>
        <dsp:cNvSpPr/>
      </dsp:nvSpPr>
      <dsp:spPr>
        <a:xfrm>
          <a:off x="1726" y="576474"/>
          <a:ext cx="1984124" cy="99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Qian Zhang</a:t>
          </a:r>
          <a:endParaRPr lang="en-IN" sz="3100" kern="1200" dirty="0"/>
        </a:p>
      </dsp:txBody>
      <dsp:txXfrm>
        <a:off x="30783" y="605531"/>
        <a:ext cx="1926010" cy="933948"/>
      </dsp:txXfrm>
    </dsp:sp>
    <dsp:sp modelId="{580B9870-4013-49E7-B7B7-90C3B35ED7BF}">
      <dsp:nvSpPr>
        <dsp:cNvPr id="0" name=""/>
        <dsp:cNvSpPr/>
      </dsp:nvSpPr>
      <dsp:spPr>
        <a:xfrm>
          <a:off x="200138" y="1568537"/>
          <a:ext cx="198412" cy="744046"/>
        </a:xfrm>
        <a:custGeom>
          <a:avLst/>
          <a:gdLst/>
          <a:ahLst/>
          <a:cxnLst/>
          <a:rect l="0" t="0" r="0" b="0"/>
          <a:pathLst>
            <a:path>
              <a:moveTo>
                <a:pt x="0" y="0"/>
              </a:moveTo>
              <a:lnTo>
                <a:pt x="0" y="744046"/>
              </a:lnTo>
              <a:lnTo>
                <a:pt x="198412" y="74404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7BB643-A31A-4E4E-AEA5-E571E598B04A}">
      <dsp:nvSpPr>
        <dsp:cNvPr id="0" name=""/>
        <dsp:cNvSpPr/>
      </dsp:nvSpPr>
      <dsp:spPr>
        <a:xfrm>
          <a:off x="398551" y="1816552"/>
          <a:ext cx="1587299" cy="9920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Convolutional Neural Network</a:t>
          </a:r>
          <a:endParaRPr lang="en-IN" sz="1800" kern="1200" dirty="0"/>
        </a:p>
      </dsp:txBody>
      <dsp:txXfrm>
        <a:off x="427608" y="1845609"/>
        <a:ext cx="1529185" cy="933948"/>
      </dsp:txXfrm>
    </dsp:sp>
    <dsp:sp modelId="{08F26409-201F-45F4-B47E-E643B5F64FE8}">
      <dsp:nvSpPr>
        <dsp:cNvPr id="0" name=""/>
        <dsp:cNvSpPr/>
      </dsp:nvSpPr>
      <dsp:spPr>
        <a:xfrm>
          <a:off x="2481882" y="576474"/>
          <a:ext cx="1984124" cy="99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err="1"/>
            <a:t>Nijil</a:t>
          </a:r>
          <a:r>
            <a:rPr lang="en-US" sz="3100" kern="1200" dirty="0"/>
            <a:t> Raj N</a:t>
          </a:r>
          <a:endParaRPr lang="en-IN" sz="3100" kern="1200" dirty="0"/>
        </a:p>
      </dsp:txBody>
      <dsp:txXfrm>
        <a:off x="2510939" y="605531"/>
        <a:ext cx="1926010" cy="933948"/>
      </dsp:txXfrm>
    </dsp:sp>
    <dsp:sp modelId="{F160227C-5918-4C9C-816B-5F3EA9369569}">
      <dsp:nvSpPr>
        <dsp:cNvPr id="0" name=""/>
        <dsp:cNvSpPr/>
      </dsp:nvSpPr>
      <dsp:spPr>
        <a:xfrm>
          <a:off x="2680294" y="1568537"/>
          <a:ext cx="198412" cy="744046"/>
        </a:xfrm>
        <a:custGeom>
          <a:avLst/>
          <a:gdLst/>
          <a:ahLst/>
          <a:cxnLst/>
          <a:rect l="0" t="0" r="0" b="0"/>
          <a:pathLst>
            <a:path>
              <a:moveTo>
                <a:pt x="0" y="0"/>
              </a:moveTo>
              <a:lnTo>
                <a:pt x="0" y="744046"/>
              </a:lnTo>
              <a:lnTo>
                <a:pt x="198412" y="74404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E2A405-0D07-4F62-A033-4D51222EB885}">
      <dsp:nvSpPr>
        <dsp:cNvPr id="0" name=""/>
        <dsp:cNvSpPr/>
      </dsp:nvSpPr>
      <dsp:spPr>
        <a:xfrm>
          <a:off x="2878707" y="1816552"/>
          <a:ext cx="1587299" cy="9920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VGG16 (CNN)</a:t>
          </a:r>
          <a:endParaRPr lang="en-IN" sz="1800" kern="1200" dirty="0"/>
        </a:p>
      </dsp:txBody>
      <dsp:txXfrm>
        <a:off x="2907764" y="1845609"/>
        <a:ext cx="1529185" cy="933948"/>
      </dsp:txXfrm>
    </dsp:sp>
    <dsp:sp modelId="{B12137D8-D177-4D61-A346-5D4D795D4AA4}">
      <dsp:nvSpPr>
        <dsp:cNvPr id="0" name=""/>
        <dsp:cNvSpPr/>
      </dsp:nvSpPr>
      <dsp:spPr>
        <a:xfrm>
          <a:off x="4962038" y="576474"/>
          <a:ext cx="1984124" cy="99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IN" sz="3100" kern="1200" dirty="0"/>
            <a:t>Kushal Bhavsar</a:t>
          </a:r>
        </a:p>
      </dsp:txBody>
      <dsp:txXfrm>
        <a:off x="4991095" y="605531"/>
        <a:ext cx="1926010" cy="933948"/>
      </dsp:txXfrm>
    </dsp:sp>
    <dsp:sp modelId="{4BD22C11-0537-4496-BBFC-ED98BA9F485F}">
      <dsp:nvSpPr>
        <dsp:cNvPr id="0" name=""/>
        <dsp:cNvSpPr/>
      </dsp:nvSpPr>
      <dsp:spPr>
        <a:xfrm>
          <a:off x="5160451" y="1568537"/>
          <a:ext cx="198412" cy="744046"/>
        </a:xfrm>
        <a:custGeom>
          <a:avLst/>
          <a:gdLst/>
          <a:ahLst/>
          <a:cxnLst/>
          <a:rect l="0" t="0" r="0" b="0"/>
          <a:pathLst>
            <a:path>
              <a:moveTo>
                <a:pt x="0" y="0"/>
              </a:moveTo>
              <a:lnTo>
                <a:pt x="0" y="744046"/>
              </a:lnTo>
              <a:lnTo>
                <a:pt x="198412" y="74404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F9D0D-B1FE-4D92-8919-C3CA296BC638}">
      <dsp:nvSpPr>
        <dsp:cNvPr id="0" name=""/>
        <dsp:cNvSpPr/>
      </dsp:nvSpPr>
      <dsp:spPr>
        <a:xfrm>
          <a:off x="5358863" y="1816552"/>
          <a:ext cx="1587299" cy="9920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N</a:t>
          </a:r>
          <a:r>
            <a:rPr lang="en-US" sz="1800" kern="1200"/>
            <a:t>/A</a:t>
          </a:r>
          <a:endParaRPr lang="en-IN" sz="1800" kern="1200" dirty="0"/>
        </a:p>
      </dsp:txBody>
      <dsp:txXfrm>
        <a:off x="5387920" y="1845609"/>
        <a:ext cx="1529185" cy="933948"/>
      </dsp:txXfrm>
    </dsp:sp>
    <dsp:sp modelId="{408BA6B1-F688-4C3E-8BC0-EE8470A26501}">
      <dsp:nvSpPr>
        <dsp:cNvPr id="0" name=""/>
        <dsp:cNvSpPr/>
      </dsp:nvSpPr>
      <dsp:spPr>
        <a:xfrm>
          <a:off x="7442194" y="576474"/>
          <a:ext cx="1984124" cy="992062"/>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solidFill>
            </a:rPr>
            <a:t>Proposal</a:t>
          </a:r>
          <a:endParaRPr lang="en-IN" sz="3100" kern="1200" dirty="0">
            <a:solidFill>
              <a:schemeClr val="tx1"/>
            </a:solidFill>
          </a:endParaRPr>
        </a:p>
      </dsp:txBody>
      <dsp:txXfrm>
        <a:off x="7471251" y="605531"/>
        <a:ext cx="1926010" cy="933948"/>
      </dsp:txXfrm>
    </dsp:sp>
    <dsp:sp modelId="{10E1D4EA-D297-4390-91FA-F860A24ECAB0}">
      <dsp:nvSpPr>
        <dsp:cNvPr id="0" name=""/>
        <dsp:cNvSpPr/>
      </dsp:nvSpPr>
      <dsp:spPr>
        <a:xfrm>
          <a:off x="7640607" y="1568537"/>
          <a:ext cx="198412" cy="744046"/>
        </a:xfrm>
        <a:custGeom>
          <a:avLst/>
          <a:gdLst/>
          <a:ahLst/>
          <a:cxnLst/>
          <a:rect l="0" t="0" r="0" b="0"/>
          <a:pathLst>
            <a:path>
              <a:moveTo>
                <a:pt x="0" y="0"/>
              </a:moveTo>
              <a:lnTo>
                <a:pt x="0" y="744046"/>
              </a:lnTo>
              <a:lnTo>
                <a:pt x="198412" y="74404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D8996-9A30-457B-9637-B8DD816499DB}">
      <dsp:nvSpPr>
        <dsp:cNvPr id="0" name=""/>
        <dsp:cNvSpPr/>
      </dsp:nvSpPr>
      <dsp:spPr>
        <a:xfrm>
          <a:off x="7839019" y="1816552"/>
          <a:ext cx="1587299" cy="9920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Augmentation</a:t>
          </a:r>
          <a:endParaRPr lang="en-IN" sz="1800" kern="1200" dirty="0"/>
        </a:p>
      </dsp:txBody>
      <dsp:txXfrm>
        <a:off x="7868076" y="1845609"/>
        <a:ext cx="1529185" cy="933948"/>
      </dsp:txXfrm>
    </dsp:sp>
    <dsp:sp modelId="{D1C53290-0E42-4E99-A06C-F49459974BAA}">
      <dsp:nvSpPr>
        <dsp:cNvPr id="0" name=""/>
        <dsp:cNvSpPr/>
      </dsp:nvSpPr>
      <dsp:spPr>
        <a:xfrm>
          <a:off x="7640607" y="1568537"/>
          <a:ext cx="198412" cy="1984124"/>
        </a:xfrm>
        <a:custGeom>
          <a:avLst/>
          <a:gdLst/>
          <a:ahLst/>
          <a:cxnLst/>
          <a:rect l="0" t="0" r="0" b="0"/>
          <a:pathLst>
            <a:path>
              <a:moveTo>
                <a:pt x="0" y="0"/>
              </a:moveTo>
              <a:lnTo>
                <a:pt x="0" y="1984124"/>
              </a:lnTo>
              <a:lnTo>
                <a:pt x="198412" y="198412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3998B-5137-4241-8FDF-63013FABE392}">
      <dsp:nvSpPr>
        <dsp:cNvPr id="0" name=""/>
        <dsp:cNvSpPr/>
      </dsp:nvSpPr>
      <dsp:spPr>
        <a:xfrm>
          <a:off x="7839019" y="3056630"/>
          <a:ext cx="1587299" cy="9920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CNN (Still to be </a:t>
          </a:r>
          <a:r>
            <a:rPr lang="en-US" sz="1800" kern="1200"/>
            <a:t>researched)</a:t>
          </a:r>
          <a:endParaRPr lang="en-IN" sz="1800" kern="1200" dirty="0"/>
        </a:p>
      </dsp:txBody>
      <dsp:txXfrm>
        <a:off x="7868076" y="3085687"/>
        <a:ext cx="1529185" cy="933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DA1C2-652B-4783-8A9F-109AAB9F5899}">
      <dsp:nvSpPr>
        <dsp:cNvPr id="0" name=""/>
        <dsp:cNvSpPr/>
      </dsp:nvSpPr>
      <dsp:spPr>
        <a:xfrm>
          <a:off x="1726" y="1196513"/>
          <a:ext cx="1984124" cy="99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Qian Zhang</a:t>
          </a:r>
          <a:endParaRPr lang="en-IN" sz="3100" kern="1200" dirty="0"/>
        </a:p>
      </dsp:txBody>
      <dsp:txXfrm>
        <a:off x="30783" y="1225570"/>
        <a:ext cx="1926010" cy="933948"/>
      </dsp:txXfrm>
    </dsp:sp>
    <dsp:sp modelId="{A11F3867-1238-43D3-9553-49F090D6B54D}">
      <dsp:nvSpPr>
        <dsp:cNvPr id="0" name=""/>
        <dsp:cNvSpPr/>
      </dsp:nvSpPr>
      <dsp:spPr>
        <a:xfrm>
          <a:off x="200138" y="2188576"/>
          <a:ext cx="198412" cy="744046"/>
        </a:xfrm>
        <a:custGeom>
          <a:avLst/>
          <a:gdLst/>
          <a:ahLst/>
          <a:cxnLst/>
          <a:rect l="0" t="0" r="0" b="0"/>
          <a:pathLst>
            <a:path>
              <a:moveTo>
                <a:pt x="0" y="0"/>
              </a:moveTo>
              <a:lnTo>
                <a:pt x="0" y="744046"/>
              </a:lnTo>
              <a:lnTo>
                <a:pt x="198412" y="74404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8226C9-3FAF-4108-ABB1-249CFC94647D}">
      <dsp:nvSpPr>
        <dsp:cNvPr id="0" name=""/>
        <dsp:cNvSpPr/>
      </dsp:nvSpPr>
      <dsp:spPr>
        <a:xfrm>
          <a:off x="398551" y="2436591"/>
          <a:ext cx="1587299" cy="9920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u="none" strike="noStrike" kern="1200" baseline="0" dirty="0">
              <a:latin typeface="Times New Roman" panose="02020603050405020304" pitchFamily="18" charset="0"/>
            </a:rPr>
            <a:t>Single Shot Multi Box Detector</a:t>
          </a:r>
          <a:endParaRPr lang="en-IN" sz="1600" kern="1200" dirty="0"/>
        </a:p>
      </dsp:txBody>
      <dsp:txXfrm>
        <a:off x="427608" y="2465648"/>
        <a:ext cx="1529185" cy="933948"/>
      </dsp:txXfrm>
    </dsp:sp>
    <dsp:sp modelId="{08F26409-201F-45F4-B47E-E643B5F64FE8}">
      <dsp:nvSpPr>
        <dsp:cNvPr id="0" name=""/>
        <dsp:cNvSpPr/>
      </dsp:nvSpPr>
      <dsp:spPr>
        <a:xfrm>
          <a:off x="2481882" y="1196513"/>
          <a:ext cx="1984124" cy="99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err="1"/>
            <a:t>Nijil</a:t>
          </a:r>
          <a:r>
            <a:rPr lang="en-US" sz="3100" kern="1200" dirty="0"/>
            <a:t> Raj N</a:t>
          </a:r>
          <a:endParaRPr lang="en-IN" sz="3100" kern="1200" dirty="0"/>
        </a:p>
      </dsp:txBody>
      <dsp:txXfrm>
        <a:off x="2510939" y="1225570"/>
        <a:ext cx="1926010" cy="933948"/>
      </dsp:txXfrm>
    </dsp:sp>
    <dsp:sp modelId="{F160227C-5918-4C9C-816B-5F3EA9369569}">
      <dsp:nvSpPr>
        <dsp:cNvPr id="0" name=""/>
        <dsp:cNvSpPr/>
      </dsp:nvSpPr>
      <dsp:spPr>
        <a:xfrm>
          <a:off x="2680294" y="2188576"/>
          <a:ext cx="198412" cy="744046"/>
        </a:xfrm>
        <a:custGeom>
          <a:avLst/>
          <a:gdLst/>
          <a:ahLst/>
          <a:cxnLst/>
          <a:rect l="0" t="0" r="0" b="0"/>
          <a:pathLst>
            <a:path>
              <a:moveTo>
                <a:pt x="0" y="0"/>
              </a:moveTo>
              <a:lnTo>
                <a:pt x="0" y="744046"/>
              </a:lnTo>
              <a:lnTo>
                <a:pt x="198412" y="74404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E2A405-0D07-4F62-A033-4D51222EB885}">
      <dsp:nvSpPr>
        <dsp:cNvPr id="0" name=""/>
        <dsp:cNvSpPr/>
      </dsp:nvSpPr>
      <dsp:spPr>
        <a:xfrm>
          <a:off x="2878707" y="2436591"/>
          <a:ext cx="1587299" cy="9920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N/A</a:t>
          </a:r>
          <a:endParaRPr lang="en-IN" sz="1600" kern="1200" dirty="0"/>
        </a:p>
      </dsp:txBody>
      <dsp:txXfrm>
        <a:off x="2907764" y="2465648"/>
        <a:ext cx="1529185" cy="933948"/>
      </dsp:txXfrm>
    </dsp:sp>
    <dsp:sp modelId="{B12137D8-D177-4D61-A346-5D4D795D4AA4}">
      <dsp:nvSpPr>
        <dsp:cNvPr id="0" name=""/>
        <dsp:cNvSpPr/>
      </dsp:nvSpPr>
      <dsp:spPr>
        <a:xfrm>
          <a:off x="4962038" y="1196513"/>
          <a:ext cx="1984124" cy="9920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IN" sz="3100" kern="1200" dirty="0"/>
            <a:t>Kushal Bhavsar</a:t>
          </a:r>
        </a:p>
      </dsp:txBody>
      <dsp:txXfrm>
        <a:off x="4991095" y="1225570"/>
        <a:ext cx="1926010" cy="933948"/>
      </dsp:txXfrm>
    </dsp:sp>
    <dsp:sp modelId="{4BD22C11-0537-4496-BBFC-ED98BA9F485F}">
      <dsp:nvSpPr>
        <dsp:cNvPr id="0" name=""/>
        <dsp:cNvSpPr/>
      </dsp:nvSpPr>
      <dsp:spPr>
        <a:xfrm>
          <a:off x="5160451" y="2188576"/>
          <a:ext cx="198412" cy="744046"/>
        </a:xfrm>
        <a:custGeom>
          <a:avLst/>
          <a:gdLst/>
          <a:ahLst/>
          <a:cxnLst/>
          <a:rect l="0" t="0" r="0" b="0"/>
          <a:pathLst>
            <a:path>
              <a:moveTo>
                <a:pt x="0" y="0"/>
              </a:moveTo>
              <a:lnTo>
                <a:pt x="0" y="744046"/>
              </a:lnTo>
              <a:lnTo>
                <a:pt x="198412" y="74404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F9D0D-B1FE-4D92-8919-C3CA296BC638}">
      <dsp:nvSpPr>
        <dsp:cNvPr id="0" name=""/>
        <dsp:cNvSpPr/>
      </dsp:nvSpPr>
      <dsp:spPr>
        <a:xfrm>
          <a:off x="5358863" y="2436591"/>
          <a:ext cx="1587299" cy="9920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t>Restnet_50_coco (Faster </a:t>
          </a:r>
          <a:r>
            <a:rPr lang="en-IN" sz="1600" kern="1200"/>
            <a:t>RCNN)</a:t>
          </a:r>
          <a:endParaRPr lang="en-IN" sz="1600" kern="1200" dirty="0"/>
        </a:p>
      </dsp:txBody>
      <dsp:txXfrm>
        <a:off x="5387920" y="2465648"/>
        <a:ext cx="1529185" cy="933948"/>
      </dsp:txXfrm>
    </dsp:sp>
    <dsp:sp modelId="{408BA6B1-F688-4C3E-8BC0-EE8470A26501}">
      <dsp:nvSpPr>
        <dsp:cNvPr id="0" name=""/>
        <dsp:cNvSpPr/>
      </dsp:nvSpPr>
      <dsp:spPr>
        <a:xfrm>
          <a:off x="7442194" y="1196513"/>
          <a:ext cx="1984124" cy="992062"/>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solidFill>
            </a:rPr>
            <a:t>Proposal</a:t>
          </a:r>
          <a:endParaRPr lang="en-IN" sz="3100" kern="1200" dirty="0">
            <a:solidFill>
              <a:schemeClr val="tx1"/>
            </a:solidFill>
          </a:endParaRPr>
        </a:p>
      </dsp:txBody>
      <dsp:txXfrm>
        <a:off x="7471251" y="1225570"/>
        <a:ext cx="1926010" cy="933948"/>
      </dsp:txXfrm>
    </dsp:sp>
    <dsp:sp modelId="{F9D583F7-37E4-45A1-B5BE-15C05EB58215}">
      <dsp:nvSpPr>
        <dsp:cNvPr id="0" name=""/>
        <dsp:cNvSpPr/>
      </dsp:nvSpPr>
      <dsp:spPr>
        <a:xfrm>
          <a:off x="7640607" y="2188576"/>
          <a:ext cx="198412" cy="744046"/>
        </a:xfrm>
        <a:custGeom>
          <a:avLst/>
          <a:gdLst/>
          <a:ahLst/>
          <a:cxnLst/>
          <a:rect l="0" t="0" r="0" b="0"/>
          <a:pathLst>
            <a:path>
              <a:moveTo>
                <a:pt x="0" y="0"/>
              </a:moveTo>
              <a:lnTo>
                <a:pt x="0" y="744046"/>
              </a:lnTo>
              <a:lnTo>
                <a:pt x="198412" y="74404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8188B-BF58-403D-AC8A-82C1F27BCB6F}">
      <dsp:nvSpPr>
        <dsp:cNvPr id="0" name=""/>
        <dsp:cNvSpPr/>
      </dsp:nvSpPr>
      <dsp:spPr>
        <a:xfrm>
          <a:off x="7839019" y="2436591"/>
          <a:ext cx="1587299" cy="9920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Yolo v3</a:t>
          </a:r>
          <a:endParaRPr lang="en-IN" sz="1600" kern="1200" dirty="0"/>
        </a:p>
      </dsp:txBody>
      <dsp:txXfrm>
        <a:off x="7868076" y="2465648"/>
        <a:ext cx="1529185" cy="933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DA1C2-652B-4783-8A9F-109AAB9F5899}">
      <dsp:nvSpPr>
        <dsp:cNvPr id="0" name=""/>
        <dsp:cNvSpPr/>
      </dsp:nvSpPr>
      <dsp:spPr>
        <a:xfrm>
          <a:off x="89193" y="169"/>
          <a:ext cx="1947296" cy="9736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Qian Zhang</a:t>
          </a:r>
          <a:endParaRPr lang="en-IN" sz="3100" kern="1200" dirty="0"/>
        </a:p>
      </dsp:txBody>
      <dsp:txXfrm>
        <a:off x="117710" y="28686"/>
        <a:ext cx="1890262" cy="916614"/>
      </dsp:txXfrm>
    </dsp:sp>
    <dsp:sp modelId="{A11F3867-1238-43D3-9553-49F090D6B54D}">
      <dsp:nvSpPr>
        <dsp:cNvPr id="0" name=""/>
        <dsp:cNvSpPr/>
      </dsp:nvSpPr>
      <dsp:spPr>
        <a:xfrm>
          <a:off x="283923" y="973817"/>
          <a:ext cx="194729" cy="730236"/>
        </a:xfrm>
        <a:custGeom>
          <a:avLst/>
          <a:gdLst/>
          <a:ahLst/>
          <a:cxnLst/>
          <a:rect l="0" t="0" r="0" b="0"/>
          <a:pathLst>
            <a:path>
              <a:moveTo>
                <a:pt x="0" y="0"/>
              </a:moveTo>
              <a:lnTo>
                <a:pt x="0" y="730236"/>
              </a:lnTo>
              <a:lnTo>
                <a:pt x="194729" y="7302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8226C9-3FAF-4108-ABB1-249CFC94647D}">
      <dsp:nvSpPr>
        <dsp:cNvPr id="0" name=""/>
        <dsp:cNvSpPr/>
      </dsp:nvSpPr>
      <dsp:spPr>
        <a:xfrm>
          <a:off x="478652" y="1217229"/>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MATLAB</a:t>
          </a:r>
          <a:endParaRPr lang="en-IN" sz="1700" kern="1200" dirty="0"/>
        </a:p>
      </dsp:txBody>
      <dsp:txXfrm>
        <a:off x="507169" y="1245746"/>
        <a:ext cx="1500803" cy="916614"/>
      </dsp:txXfrm>
    </dsp:sp>
    <dsp:sp modelId="{580B9870-4013-49E7-B7B7-90C3B35ED7BF}">
      <dsp:nvSpPr>
        <dsp:cNvPr id="0" name=""/>
        <dsp:cNvSpPr/>
      </dsp:nvSpPr>
      <dsp:spPr>
        <a:xfrm>
          <a:off x="283923" y="973817"/>
          <a:ext cx="194729" cy="1947296"/>
        </a:xfrm>
        <a:custGeom>
          <a:avLst/>
          <a:gdLst/>
          <a:ahLst/>
          <a:cxnLst/>
          <a:rect l="0" t="0" r="0" b="0"/>
          <a:pathLst>
            <a:path>
              <a:moveTo>
                <a:pt x="0" y="0"/>
              </a:moveTo>
              <a:lnTo>
                <a:pt x="0" y="1947296"/>
              </a:lnTo>
              <a:lnTo>
                <a:pt x="194729" y="194729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7BB643-A31A-4E4E-AEA5-E571E598B04A}">
      <dsp:nvSpPr>
        <dsp:cNvPr id="0" name=""/>
        <dsp:cNvSpPr/>
      </dsp:nvSpPr>
      <dsp:spPr>
        <a:xfrm>
          <a:off x="478652" y="2434290"/>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Only 1% increase in accuracy</a:t>
          </a:r>
          <a:endParaRPr lang="en-IN" sz="1700" kern="1200" dirty="0"/>
        </a:p>
      </dsp:txBody>
      <dsp:txXfrm>
        <a:off x="507169" y="2462807"/>
        <a:ext cx="1500803" cy="916614"/>
      </dsp:txXfrm>
    </dsp:sp>
    <dsp:sp modelId="{08F26409-201F-45F4-B47E-E643B5F64FE8}">
      <dsp:nvSpPr>
        <dsp:cNvPr id="0" name=""/>
        <dsp:cNvSpPr/>
      </dsp:nvSpPr>
      <dsp:spPr>
        <a:xfrm>
          <a:off x="2523314" y="169"/>
          <a:ext cx="1947296" cy="9736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err="1"/>
            <a:t>Nijil</a:t>
          </a:r>
          <a:r>
            <a:rPr lang="en-US" sz="3100" kern="1200" dirty="0"/>
            <a:t> Raj N</a:t>
          </a:r>
          <a:endParaRPr lang="en-IN" sz="3100" kern="1200" dirty="0"/>
        </a:p>
      </dsp:txBody>
      <dsp:txXfrm>
        <a:off x="2551831" y="28686"/>
        <a:ext cx="1890262" cy="916614"/>
      </dsp:txXfrm>
    </dsp:sp>
    <dsp:sp modelId="{F160227C-5918-4C9C-816B-5F3EA9369569}">
      <dsp:nvSpPr>
        <dsp:cNvPr id="0" name=""/>
        <dsp:cNvSpPr/>
      </dsp:nvSpPr>
      <dsp:spPr>
        <a:xfrm>
          <a:off x="2718043" y="973817"/>
          <a:ext cx="194729" cy="730236"/>
        </a:xfrm>
        <a:custGeom>
          <a:avLst/>
          <a:gdLst/>
          <a:ahLst/>
          <a:cxnLst/>
          <a:rect l="0" t="0" r="0" b="0"/>
          <a:pathLst>
            <a:path>
              <a:moveTo>
                <a:pt x="0" y="0"/>
              </a:moveTo>
              <a:lnTo>
                <a:pt x="0" y="730236"/>
              </a:lnTo>
              <a:lnTo>
                <a:pt x="194729" y="7302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E2A405-0D07-4F62-A033-4D51222EB885}">
      <dsp:nvSpPr>
        <dsp:cNvPr id="0" name=""/>
        <dsp:cNvSpPr/>
      </dsp:nvSpPr>
      <dsp:spPr>
        <a:xfrm>
          <a:off x="2912773" y="1217229"/>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MATLAB</a:t>
          </a:r>
          <a:endParaRPr lang="en-IN" sz="1700" kern="1200" dirty="0"/>
        </a:p>
      </dsp:txBody>
      <dsp:txXfrm>
        <a:off x="2941290" y="1245746"/>
        <a:ext cx="1500803" cy="916614"/>
      </dsp:txXfrm>
    </dsp:sp>
    <dsp:sp modelId="{0FA85AC1-5EA0-471A-B621-038A69A146D0}">
      <dsp:nvSpPr>
        <dsp:cNvPr id="0" name=""/>
        <dsp:cNvSpPr/>
      </dsp:nvSpPr>
      <dsp:spPr>
        <a:xfrm>
          <a:off x="2718043" y="973817"/>
          <a:ext cx="194729" cy="1947296"/>
        </a:xfrm>
        <a:custGeom>
          <a:avLst/>
          <a:gdLst/>
          <a:ahLst/>
          <a:cxnLst/>
          <a:rect l="0" t="0" r="0" b="0"/>
          <a:pathLst>
            <a:path>
              <a:moveTo>
                <a:pt x="0" y="0"/>
              </a:moveTo>
              <a:lnTo>
                <a:pt x="0" y="1947296"/>
              </a:lnTo>
              <a:lnTo>
                <a:pt x="194729" y="194729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D9F8E-3171-42D9-839B-EAA89D283060}">
      <dsp:nvSpPr>
        <dsp:cNvPr id="0" name=""/>
        <dsp:cNvSpPr/>
      </dsp:nvSpPr>
      <dsp:spPr>
        <a:xfrm>
          <a:off x="2912773" y="2434290"/>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Good Accuracy but took a lot of time</a:t>
          </a:r>
          <a:endParaRPr lang="en-IN" sz="1700" kern="1200" dirty="0"/>
        </a:p>
      </dsp:txBody>
      <dsp:txXfrm>
        <a:off x="2941290" y="2462807"/>
        <a:ext cx="1500803" cy="916614"/>
      </dsp:txXfrm>
    </dsp:sp>
    <dsp:sp modelId="{B12137D8-D177-4D61-A346-5D4D795D4AA4}">
      <dsp:nvSpPr>
        <dsp:cNvPr id="0" name=""/>
        <dsp:cNvSpPr/>
      </dsp:nvSpPr>
      <dsp:spPr>
        <a:xfrm>
          <a:off x="4957435" y="169"/>
          <a:ext cx="1947296" cy="9736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IN" sz="3100" kern="1200" dirty="0"/>
            <a:t>Kushal Bhavsar</a:t>
          </a:r>
        </a:p>
      </dsp:txBody>
      <dsp:txXfrm>
        <a:off x="4985952" y="28686"/>
        <a:ext cx="1890262" cy="916614"/>
      </dsp:txXfrm>
    </dsp:sp>
    <dsp:sp modelId="{4BD22C11-0537-4496-BBFC-ED98BA9F485F}">
      <dsp:nvSpPr>
        <dsp:cNvPr id="0" name=""/>
        <dsp:cNvSpPr/>
      </dsp:nvSpPr>
      <dsp:spPr>
        <a:xfrm>
          <a:off x="5152164" y="973817"/>
          <a:ext cx="194729" cy="730236"/>
        </a:xfrm>
        <a:custGeom>
          <a:avLst/>
          <a:gdLst/>
          <a:ahLst/>
          <a:cxnLst/>
          <a:rect l="0" t="0" r="0" b="0"/>
          <a:pathLst>
            <a:path>
              <a:moveTo>
                <a:pt x="0" y="0"/>
              </a:moveTo>
              <a:lnTo>
                <a:pt x="0" y="730236"/>
              </a:lnTo>
              <a:lnTo>
                <a:pt x="194729" y="7302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2F9D0D-B1FE-4D92-8919-C3CA296BC638}">
      <dsp:nvSpPr>
        <dsp:cNvPr id="0" name=""/>
        <dsp:cNvSpPr/>
      </dsp:nvSpPr>
      <dsp:spPr>
        <a:xfrm>
          <a:off x="5346894" y="1217229"/>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MATLAB</a:t>
          </a:r>
          <a:endParaRPr lang="en-IN" sz="1700" kern="1200" dirty="0"/>
        </a:p>
      </dsp:txBody>
      <dsp:txXfrm>
        <a:off x="5375411" y="1245746"/>
        <a:ext cx="1500803" cy="916614"/>
      </dsp:txXfrm>
    </dsp:sp>
    <dsp:sp modelId="{BECD837B-527C-4E26-AB8E-EF6D67507BF0}">
      <dsp:nvSpPr>
        <dsp:cNvPr id="0" name=""/>
        <dsp:cNvSpPr/>
      </dsp:nvSpPr>
      <dsp:spPr>
        <a:xfrm>
          <a:off x="5152164" y="973817"/>
          <a:ext cx="194729" cy="1947296"/>
        </a:xfrm>
        <a:custGeom>
          <a:avLst/>
          <a:gdLst/>
          <a:ahLst/>
          <a:cxnLst/>
          <a:rect l="0" t="0" r="0" b="0"/>
          <a:pathLst>
            <a:path>
              <a:moveTo>
                <a:pt x="0" y="0"/>
              </a:moveTo>
              <a:lnTo>
                <a:pt x="0" y="1947296"/>
              </a:lnTo>
              <a:lnTo>
                <a:pt x="194729" y="194729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879829-42EA-46EC-A3D0-49751E07611C}">
      <dsp:nvSpPr>
        <dsp:cNvPr id="0" name=""/>
        <dsp:cNvSpPr/>
      </dsp:nvSpPr>
      <dsp:spPr>
        <a:xfrm>
          <a:off x="5346894" y="2434290"/>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t>Model overfitted</a:t>
          </a:r>
        </a:p>
      </dsp:txBody>
      <dsp:txXfrm>
        <a:off x="5375411" y="2462807"/>
        <a:ext cx="1500803" cy="916614"/>
      </dsp:txXfrm>
    </dsp:sp>
    <dsp:sp modelId="{6B5FD611-CC21-42F8-9A68-7C63CC14D9DC}">
      <dsp:nvSpPr>
        <dsp:cNvPr id="0" name=""/>
        <dsp:cNvSpPr/>
      </dsp:nvSpPr>
      <dsp:spPr>
        <a:xfrm>
          <a:off x="5152164" y="973817"/>
          <a:ext cx="194729" cy="3164356"/>
        </a:xfrm>
        <a:custGeom>
          <a:avLst/>
          <a:gdLst/>
          <a:ahLst/>
          <a:cxnLst/>
          <a:rect l="0" t="0" r="0" b="0"/>
          <a:pathLst>
            <a:path>
              <a:moveTo>
                <a:pt x="0" y="0"/>
              </a:moveTo>
              <a:lnTo>
                <a:pt x="0" y="3164356"/>
              </a:lnTo>
              <a:lnTo>
                <a:pt x="194729" y="316435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4DD324-82DA-4841-A520-E95E1F6E2EC8}">
      <dsp:nvSpPr>
        <dsp:cNvPr id="0" name=""/>
        <dsp:cNvSpPr/>
      </dsp:nvSpPr>
      <dsp:spPr>
        <a:xfrm>
          <a:off x="5346894" y="3651350"/>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 Exhausted</a:t>
          </a:r>
          <a:endParaRPr lang="en-IN" sz="1700" kern="1200" dirty="0"/>
        </a:p>
      </dsp:txBody>
      <dsp:txXfrm>
        <a:off x="5375411" y="3679867"/>
        <a:ext cx="1500803" cy="916614"/>
      </dsp:txXfrm>
    </dsp:sp>
    <dsp:sp modelId="{408BA6B1-F688-4C3E-8BC0-EE8470A26501}">
      <dsp:nvSpPr>
        <dsp:cNvPr id="0" name=""/>
        <dsp:cNvSpPr/>
      </dsp:nvSpPr>
      <dsp:spPr>
        <a:xfrm>
          <a:off x="7391555" y="169"/>
          <a:ext cx="1947296" cy="973648"/>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solidFill>
            </a:rPr>
            <a:t>Proposal</a:t>
          </a:r>
          <a:endParaRPr lang="en-IN" sz="3100" kern="1200" dirty="0">
            <a:solidFill>
              <a:schemeClr val="tx1"/>
            </a:solidFill>
          </a:endParaRPr>
        </a:p>
      </dsp:txBody>
      <dsp:txXfrm>
        <a:off x="7420072" y="28686"/>
        <a:ext cx="1890262" cy="916614"/>
      </dsp:txXfrm>
    </dsp:sp>
    <dsp:sp modelId="{10E1D4EA-D297-4390-91FA-F860A24ECAB0}">
      <dsp:nvSpPr>
        <dsp:cNvPr id="0" name=""/>
        <dsp:cNvSpPr/>
      </dsp:nvSpPr>
      <dsp:spPr>
        <a:xfrm>
          <a:off x="7586285" y="973817"/>
          <a:ext cx="194729" cy="730236"/>
        </a:xfrm>
        <a:custGeom>
          <a:avLst/>
          <a:gdLst/>
          <a:ahLst/>
          <a:cxnLst/>
          <a:rect l="0" t="0" r="0" b="0"/>
          <a:pathLst>
            <a:path>
              <a:moveTo>
                <a:pt x="0" y="0"/>
              </a:moveTo>
              <a:lnTo>
                <a:pt x="0" y="730236"/>
              </a:lnTo>
              <a:lnTo>
                <a:pt x="194729" y="73023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D8996-9A30-457B-9637-B8DD816499DB}">
      <dsp:nvSpPr>
        <dsp:cNvPr id="0" name=""/>
        <dsp:cNvSpPr/>
      </dsp:nvSpPr>
      <dsp:spPr>
        <a:xfrm>
          <a:off x="7781015" y="1217229"/>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Python</a:t>
          </a:r>
          <a:endParaRPr lang="en-IN" sz="1700" kern="1200" dirty="0"/>
        </a:p>
      </dsp:txBody>
      <dsp:txXfrm>
        <a:off x="7809532" y="1245746"/>
        <a:ext cx="1500803" cy="916614"/>
      </dsp:txXfrm>
    </dsp:sp>
    <dsp:sp modelId="{D1C53290-0E42-4E99-A06C-F49459974BAA}">
      <dsp:nvSpPr>
        <dsp:cNvPr id="0" name=""/>
        <dsp:cNvSpPr/>
      </dsp:nvSpPr>
      <dsp:spPr>
        <a:xfrm>
          <a:off x="7586285" y="973817"/>
          <a:ext cx="194729" cy="1947296"/>
        </a:xfrm>
        <a:custGeom>
          <a:avLst/>
          <a:gdLst/>
          <a:ahLst/>
          <a:cxnLst/>
          <a:rect l="0" t="0" r="0" b="0"/>
          <a:pathLst>
            <a:path>
              <a:moveTo>
                <a:pt x="0" y="0"/>
              </a:moveTo>
              <a:lnTo>
                <a:pt x="0" y="1947296"/>
              </a:lnTo>
              <a:lnTo>
                <a:pt x="194729" y="194729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3998B-5137-4241-8FDF-63013FABE392}">
      <dsp:nvSpPr>
        <dsp:cNvPr id="0" name=""/>
        <dsp:cNvSpPr/>
      </dsp:nvSpPr>
      <dsp:spPr>
        <a:xfrm>
          <a:off x="7781015" y="2434290"/>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Less chances of Overfitting</a:t>
          </a:r>
          <a:endParaRPr lang="en-IN" sz="1700" kern="1200" dirty="0"/>
        </a:p>
      </dsp:txBody>
      <dsp:txXfrm>
        <a:off x="7809532" y="2462807"/>
        <a:ext cx="1500803" cy="916614"/>
      </dsp:txXfrm>
    </dsp:sp>
    <dsp:sp modelId="{F9D583F7-37E4-45A1-B5BE-15C05EB58215}">
      <dsp:nvSpPr>
        <dsp:cNvPr id="0" name=""/>
        <dsp:cNvSpPr/>
      </dsp:nvSpPr>
      <dsp:spPr>
        <a:xfrm>
          <a:off x="7586285" y="973817"/>
          <a:ext cx="194729" cy="3164356"/>
        </a:xfrm>
        <a:custGeom>
          <a:avLst/>
          <a:gdLst/>
          <a:ahLst/>
          <a:cxnLst/>
          <a:rect l="0" t="0" r="0" b="0"/>
          <a:pathLst>
            <a:path>
              <a:moveTo>
                <a:pt x="0" y="0"/>
              </a:moveTo>
              <a:lnTo>
                <a:pt x="0" y="3164356"/>
              </a:lnTo>
              <a:lnTo>
                <a:pt x="194729" y="316435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A8188B-BF58-403D-AC8A-82C1F27BCB6F}">
      <dsp:nvSpPr>
        <dsp:cNvPr id="0" name=""/>
        <dsp:cNvSpPr/>
      </dsp:nvSpPr>
      <dsp:spPr>
        <a:xfrm>
          <a:off x="7781015" y="3651350"/>
          <a:ext cx="1557837" cy="973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Efficient Usage of GPU</a:t>
          </a:r>
          <a:endParaRPr lang="en-IN" sz="1700" kern="1200" dirty="0"/>
        </a:p>
      </dsp:txBody>
      <dsp:txXfrm>
        <a:off x="7809532" y="3679867"/>
        <a:ext cx="1500803" cy="9166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72653-71B3-45AC-BEAC-BFEE6D07771A}">
      <dsp:nvSpPr>
        <dsp:cNvPr id="0" name=""/>
        <dsp:cNvSpPr/>
      </dsp:nvSpPr>
      <dsp:spPr>
        <a:xfrm>
          <a:off x="4776213" y="2823188"/>
          <a:ext cx="4195580" cy="332785"/>
        </a:xfrm>
        <a:custGeom>
          <a:avLst/>
          <a:gdLst/>
          <a:ahLst/>
          <a:cxnLst/>
          <a:rect l="0" t="0" r="0" b="0"/>
          <a:pathLst>
            <a:path>
              <a:moveTo>
                <a:pt x="0" y="0"/>
              </a:moveTo>
              <a:lnTo>
                <a:pt x="0" y="226783"/>
              </a:lnTo>
              <a:lnTo>
                <a:pt x="4195580" y="226783"/>
              </a:lnTo>
              <a:lnTo>
                <a:pt x="4195580" y="33278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A81E2D-B536-4C77-ABED-183D15474662}">
      <dsp:nvSpPr>
        <dsp:cNvPr id="0" name=""/>
        <dsp:cNvSpPr/>
      </dsp:nvSpPr>
      <dsp:spPr>
        <a:xfrm>
          <a:off x="4776213" y="2823188"/>
          <a:ext cx="2797053" cy="332785"/>
        </a:xfrm>
        <a:custGeom>
          <a:avLst/>
          <a:gdLst/>
          <a:ahLst/>
          <a:cxnLst/>
          <a:rect l="0" t="0" r="0" b="0"/>
          <a:pathLst>
            <a:path>
              <a:moveTo>
                <a:pt x="0" y="0"/>
              </a:moveTo>
              <a:lnTo>
                <a:pt x="0" y="226783"/>
              </a:lnTo>
              <a:lnTo>
                <a:pt x="2797053" y="226783"/>
              </a:lnTo>
              <a:lnTo>
                <a:pt x="2797053" y="33278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99F847-7581-4C7D-AD7C-CB2F728820C6}">
      <dsp:nvSpPr>
        <dsp:cNvPr id="0" name=""/>
        <dsp:cNvSpPr/>
      </dsp:nvSpPr>
      <dsp:spPr>
        <a:xfrm>
          <a:off x="4776213" y="2823188"/>
          <a:ext cx="1398526" cy="332785"/>
        </a:xfrm>
        <a:custGeom>
          <a:avLst/>
          <a:gdLst/>
          <a:ahLst/>
          <a:cxnLst/>
          <a:rect l="0" t="0" r="0" b="0"/>
          <a:pathLst>
            <a:path>
              <a:moveTo>
                <a:pt x="0" y="0"/>
              </a:moveTo>
              <a:lnTo>
                <a:pt x="0" y="226783"/>
              </a:lnTo>
              <a:lnTo>
                <a:pt x="1398526" y="226783"/>
              </a:lnTo>
              <a:lnTo>
                <a:pt x="1398526" y="33278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69F50F-0FA1-4894-8BA4-888179B71B2E}">
      <dsp:nvSpPr>
        <dsp:cNvPr id="0" name=""/>
        <dsp:cNvSpPr/>
      </dsp:nvSpPr>
      <dsp:spPr>
        <a:xfrm>
          <a:off x="4730493" y="2823188"/>
          <a:ext cx="91440" cy="332785"/>
        </a:xfrm>
        <a:custGeom>
          <a:avLst/>
          <a:gdLst/>
          <a:ahLst/>
          <a:cxnLst/>
          <a:rect l="0" t="0" r="0" b="0"/>
          <a:pathLst>
            <a:path>
              <a:moveTo>
                <a:pt x="45720" y="0"/>
              </a:moveTo>
              <a:lnTo>
                <a:pt x="45720" y="33278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61F3CB-BE22-4DDD-B07F-5BA61D816DE5}">
      <dsp:nvSpPr>
        <dsp:cNvPr id="0" name=""/>
        <dsp:cNvSpPr/>
      </dsp:nvSpPr>
      <dsp:spPr>
        <a:xfrm>
          <a:off x="3377686" y="2823188"/>
          <a:ext cx="1398526" cy="332785"/>
        </a:xfrm>
        <a:custGeom>
          <a:avLst/>
          <a:gdLst/>
          <a:ahLst/>
          <a:cxnLst/>
          <a:rect l="0" t="0" r="0" b="0"/>
          <a:pathLst>
            <a:path>
              <a:moveTo>
                <a:pt x="1398526" y="0"/>
              </a:moveTo>
              <a:lnTo>
                <a:pt x="1398526" y="226783"/>
              </a:lnTo>
              <a:lnTo>
                <a:pt x="0" y="226783"/>
              </a:lnTo>
              <a:lnTo>
                <a:pt x="0" y="33278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0E0E83-6E13-45C6-85F9-E1FF830AF684}">
      <dsp:nvSpPr>
        <dsp:cNvPr id="0" name=""/>
        <dsp:cNvSpPr/>
      </dsp:nvSpPr>
      <dsp:spPr>
        <a:xfrm>
          <a:off x="1979159" y="2823188"/>
          <a:ext cx="2797053" cy="332785"/>
        </a:xfrm>
        <a:custGeom>
          <a:avLst/>
          <a:gdLst/>
          <a:ahLst/>
          <a:cxnLst/>
          <a:rect l="0" t="0" r="0" b="0"/>
          <a:pathLst>
            <a:path>
              <a:moveTo>
                <a:pt x="2797053" y="0"/>
              </a:moveTo>
              <a:lnTo>
                <a:pt x="2797053" y="226783"/>
              </a:lnTo>
              <a:lnTo>
                <a:pt x="0" y="226783"/>
              </a:lnTo>
              <a:lnTo>
                <a:pt x="0" y="33278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F55D0-9E4D-4E57-818D-CC81A9E4120F}">
      <dsp:nvSpPr>
        <dsp:cNvPr id="0" name=""/>
        <dsp:cNvSpPr/>
      </dsp:nvSpPr>
      <dsp:spPr>
        <a:xfrm>
          <a:off x="580632" y="2823188"/>
          <a:ext cx="4195580" cy="332785"/>
        </a:xfrm>
        <a:custGeom>
          <a:avLst/>
          <a:gdLst/>
          <a:ahLst/>
          <a:cxnLst/>
          <a:rect l="0" t="0" r="0" b="0"/>
          <a:pathLst>
            <a:path>
              <a:moveTo>
                <a:pt x="4195580" y="0"/>
              </a:moveTo>
              <a:lnTo>
                <a:pt x="4195580" y="226783"/>
              </a:lnTo>
              <a:lnTo>
                <a:pt x="0" y="226783"/>
              </a:lnTo>
              <a:lnTo>
                <a:pt x="0" y="33278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1BE60A-235A-4C45-95F1-E71B24A1CFFA}">
      <dsp:nvSpPr>
        <dsp:cNvPr id="0" name=""/>
        <dsp:cNvSpPr/>
      </dsp:nvSpPr>
      <dsp:spPr>
        <a:xfrm>
          <a:off x="4730493" y="1763804"/>
          <a:ext cx="91440" cy="332785"/>
        </a:xfrm>
        <a:custGeom>
          <a:avLst/>
          <a:gdLst/>
          <a:ahLst/>
          <a:cxnLst/>
          <a:rect l="0" t="0" r="0" b="0"/>
          <a:pathLst>
            <a:path>
              <a:moveTo>
                <a:pt x="45720" y="0"/>
              </a:moveTo>
              <a:lnTo>
                <a:pt x="45720" y="33278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BFD428-512C-4E63-93A8-E35FEC7FE042}">
      <dsp:nvSpPr>
        <dsp:cNvPr id="0" name=""/>
        <dsp:cNvSpPr/>
      </dsp:nvSpPr>
      <dsp:spPr>
        <a:xfrm>
          <a:off x="4204088" y="1037205"/>
          <a:ext cx="1144249" cy="7265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AC673A-96B3-4BDA-B867-A3A4C8AA02C4}">
      <dsp:nvSpPr>
        <dsp:cNvPr id="0" name=""/>
        <dsp:cNvSpPr/>
      </dsp:nvSpPr>
      <dsp:spPr>
        <a:xfrm>
          <a:off x="4331227" y="1157987"/>
          <a:ext cx="1144249" cy="7265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DATA</a:t>
          </a:r>
          <a:endParaRPr lang="en-IN" sz="2100" kern="1200" dirty="0"/>
        </a:p>
      </dsp:txBody>
      <dsp:txXfrm>
        <a:off x="4352508" y="1179268"/>
        <a:ext cx="1101687" cy="684036"/>
      </dsp:txXfrm>
    </dsp:sp>
    <dsp:sp modelId="{CD76686B-82C6-44B9-B783-681671ED48F7}">
      <dsp:nvSpPr>
        <dsp:cNvPr id="0" name=""/>
        <dsp:cNvSpPr/>
      </dsp:nvSpPr>
      <dsp:spPr>
        <a:xfrm>
          <a:off x="4204088" y="2096589"/>
          <a:ext cx="1144249" cy="7265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3DB47-5A73-4B66-9B08-6E2969803983}">
      <dsp:nvSpPr>
        <dsp:cNvPr id="0" name=""/>
        <dsp:cNvSpPr/>
      </dsp:nvSpPr>
      <dsp:spPr>
        <a:xfrm>
          <a:off x="4331227" y="2217371"/>
          <a:ext cx="1144249" cy="7265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t>Validate</a:t>
          </a:r>
        </a:p>
      </dsp:txBody>
      <dsp:txXfrm>
        <a:off x="4352508" y="2238652"/>
        <a:ext cx="1101687" cy="684036"/>
      </dsp:txXfrm>
    </dsp:sp>
    <dsp:sp modelId="{499FF458-2786-4D74-881A-B84B410C9463}">
      <dsp:nvSpPr>
        <dsp:cNvPr id="0" name=""/>
        <dsp:cNvSpPr/>
      </dsp:nvSpPr>
      <dsp:spPr>
        <a:xfrm>
          <a:off x="8507" y="3155974"/>
          <a:ext cx="1144249" cy="7265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BC3D11-AE79-498F-935D-F4CB921C5290}">
      <dsp:nvSpPr>
        <dsp:cNvPr id="0" name=""/>
        <dsp:cNvSpPr/>
      </dsp:nvSpPr>
      <dsp:spPr>
        <a:xfrm>
          <a:off x="135646" y="3276755"/>
          <a:ext cx="1144249" cy="7265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10</a:t>
          </a:r>
        </a:p>
      </dsp:txBody>
      <dsp:txXfrm>
        <a:off x="156927" y="3298036"/>
        <a:ext cx="1101687" cy="684036"/>
      </dsp:txXfrm>
    </dsp:sp>
    <dsp:sp modelId="{A3F019F4-4623-438A-A5E3-B48B3255771C}">
      <dsp:nvSpPr>
        <dsp:cNvPr id="0" name=""/>
        <dsp:cNvSpPr/>
      </dsp:nvSpPr>
      <dsp:spPr>
        <a:xfrm>
          <a:off x="1407034" y="3155974"/>
          <a:ext cx="1144249" cy="7265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154874-4E27-42D7-A9A1-668B694889E5}">
      <dsp:nvSpPr>
        <dsp:cNvPr id="0" name=""/>
        <dsp:cNvSpPr/>
      </dsp:nvSpPr>
      <dsp:spPr>
        <a:xfrm>
          <a:off x="1534173" y="3276755"/>
          <a:ext cx="1144249" cy="7265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a:t>
          </a:r>
          <a:endParaRPr lang="en-IN" sz="2100" kern="1200" dirty="0"/>
        </a:p>
      </dsp:txBody>
      <dsp:txXfrm>
        <a:off x="1555454" y="3298036"/>
        <a:ext cx="1101687" cy="684036"/>
      </dsp:txXfrm>
    </dsp:sp>
    <dsp:sp modelId="{DECAF9A8-41C5-4EE2-9866-D6E45E6FEAA0}">
      <dsp:nvSpPr>
        <dsp:cNvPr id="0" name=""/>
        <dsp:cNvSpPr/>
      </dsp:nvSpPr>
      <dsp:spPr>
        <a:xfrm>
          <a:off x="2805561" y="3155974"/>
          <a:ext cx="1144249" cy="7265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5952F0-33E3-459B-8510-F350A9112476}">
      <dsp:nvSpPr>
        <dsp:cNvPr id="0" name=""/>
        <dsp:cNvSpPr/>
      </dsp:nvSpPr>
      <dsp:spPr>
        <a:xfrm>
          <a:off x="2932700" y="3276755"/>
          <a:ext cx="1144249" cy="7265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50</a:t>
          </a:r>
          <a:endParaRPr lang="en-IN" sz="2100" kern="1200" dirty="0"/>
        </a:p>
      </dsp:txBody>
      <dsp:txXfrm>
        <a:off x="2953981" y="3298036"/>
        <a:ext cx="1101687" cy="684036"/>
      </dsp:txXfrm>
    </dsp:sp>
    <dsp:sp modelId="{A11F05D6-B264-4EBC-A8F5-FA74A0589E19}">
      <dsp:nvSpPr>
        <dsp:cNvPr id="0" name=""/>
        <dsp:cNvSpPr/>
      </dsp:nvSpPr>
      <dsp:spPr>
        <a:xfrm>
          <a:off x="4204088" y="3155974"/>
          <a:ext cx="1144249" cy="7265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DB80AF-CCFC-4C60-BB15-656EC53C0427}">
      <dsp:nvSpPr>
        <dsp:cNvPr id="0" name=""/>
        <dsp:cNvSpPr/>
      </dsp:nvSpPr>
      <dsp:spPr>
        <a:xfrm>
          <a:off x="4331227" y="3276755"/>
          <a:ext cx="1144249" cy="7265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100</a:t>
          </a:r>
          <a:endParaRPr lang="en-IN" sz="2100" kern="1200" dirty="0"/>
        </a:p>
      </dsp:txBody>
      <dsp:txXfrm>
        <a:off x="4352508" y="3298036"/>
        <a:ext cx="1101687" cy="684036"/>
      </dsp:txXfrm>
    </dsp:sp>
    <dsp:sp modelId="{07B7E26E-7E53-4C0F-B430-06B1A76680E9}">
      <dsp:nvSpPr>
        <dsp:cNvPr id="0" name=""/>
        <dsp:cNvSpPr/>
      </dsp:nvSpPr>
      <dsp:spPr>
        <a:xfrm>
          <a:off x="5602615" y="3155974"/>
          <a:ext cx="1144249" cy="7265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9A4E87-09AB-48A7-B21D-830F10A37466}">
      <dsp:nvSpPr>
        <dsp:cNvPr id="0" name=""/>
        <dsp:cNvSpPr/>
      </dsp:nvSpPr>
      <dsp:spPr>
        <a:xfrm>
          <a:off x="5729754" y="3276755"/>
          <a:ext cx="1144249" cy="7265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200</a:t>
          </a:r>
          <a:endParaRPr lang="en-IN" sz="2100" kern="1200" dirty="0"/>
        </a:p>
      </dsp:txBody>
      <dsp:txXfrm>
        <a:off x="5751035" y="3298036"/>
        <a:ext cx="1101687" cy="684036"/>
      </dsp:txXfrm>
    </dsp:sp>
    <dsp:sp modelId="{F82CBB0A-F253-40F1-8780-838CF94FBCBD}">
      <dsp:nvSpPr>
        <dsp:cNvPr id="0" name=""/>
        <dsp:cNvSpPr/>
      </dsp:nvSpPr>
      <dsp:spPr>
        <a:xfrm>
          <a:off x="7001142" y="3155974"/>
          <a:ext cx="1144249" cy="7265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3AB4AA-3C14-4726-9655-5D4AA0B47F84}">
      <dsp:nvSpPr>
        <dsp:cNvPr id="0" name=""/>
        <dsp:cNvSpPr/>
      </dsp:nvSpPr>
      <dsp:spPr>
        <a:xfrm>
          <a:off x="7128281" y="3276755"/>
          <a:ext cx="1144249" cy="7265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500</a:t>
          </a:r>
          <a:endParaRPr lang="en-IN" sz="2100" kern="1200" dirty="0"/>
        </a:p>
      </dsp:txBody>
      <dsp:txXfrm>
        <a:off x="7149562" y="3298036"/>
        <a:ext cx="1101687" cy="684036"/>
      </dsp:txXfrm>
    </dsp:sp>
    <dsp:sp modelId="{954F6A60-8A3C-490D-804C-1CC6181E3350}">
      <dsp:nvSpPr>
        <dsp:cNvPr id="0" name=""/>
        <dsp:cNvSpPr/>
      </dsp:nvSpPr>
      <dsp:spPr>
        <a:xfrm>
          <a:off x="8399669" y="3155974"/>
          <a:ext cx="1144249" cy="7265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B19563-D836-45DD-BC3C-8A9B66F0539C}">
      <dsp:nvSpPr>
        <dsp:cNvPr id="0" name=""/>
        <dsp:cNvSpPr/>
      </dsp:nvSpPr>
      <dsp:spPr>
        <a:xfrm>
          <a:off x="8526808" y="3276755"/>
          <a:ext cx="1144249" cy="7265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2000</a:t>
          </a:r>
          <a:endParaRPr lang="en-IN" sz="2100" kern="1200" dirty="0"/>
        </a:p>
      </dsp:txBody>
      <dsp:txXfrm>
        <a:off x="8548089" y="3298036"/>
        <a:ext cx="1101687" cy="6840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DA549-444A-47FA-B2BB-626BC7D8DB53}">
      <dsp:nvSpPr>
        <dsp:cNvPr id="0" name=""/>
        <dsp:cNvSpPr/>
      </dsp:nvSpPr>
      <dsp:spPr>
        <a:xfrm>
          <a:off x="1872209" y="332365"/>
          <a:ext cx="755723" cy="4534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kern="1200" dirty="0"/>
            <a:t>Collect Data from Various Sources</a:t>
          </a:r>
        </a:p>
      </dsp:txBody>
      <dsp:txXfrm>
        <a:off x="1885490" y="345646"/>
        <a:ext cx="729161" cy="426872"/>
      </dsp:txXfrm>
    </dsp:sp>
    <dsp:sp modelId="{ACF890E7-D579-46B9-998E-9B5D6686E84C}">
      <dsp:nvSpPr>
        <dsp:cNvPr id="0" name=""/>
        <dsp:cNvSpPr/>
      </dsp:nvSpPr>
      <dsp:spPr>
        <a:xfrm rot="5400000">
          <a:off x="2141246" y="903580"/>
          <a:ext cx="217650" cy="18741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169359" y="912951"/>
        <a:ext cx="161424" cy="112451"/>
      </dsp:txXfrm>
    </dsp:sp>
    <dsp:sp modelId="{9C04A304-FB7F-4BE4-BACB-4529A6F6F3F4}">
      <dsp:nvSpPr>
        <dsp:cNvPr id="0" name=""/>
        <dsp:cNvSpPr/>
      </dsp:nvSpPr>
      <dsp:spPr>
        <a:xfrm>
          <a:off x="1872209" y="1196461"/>
          <a:ext cx="755723" cy="4534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kern="1200" dirty="0"/>
            <a:t>Data Annotation</a:t>
          </a:r>
        </a:p>
      </dsp:txBody>
      <dsp:txXfrm>
        <a:off x="1885490" y="1209742"/>
        <a:ext cx="729161" cy="426872"/>
      </dsp:txXfrm>
    </dsp:sp>
    <dsp:sp modelId="{C3F31362-FCFE-4AAF-9AAE-AFD954AAB30E}">
      <dsp:nvSpPr>
        <dsp:cNvPr id="0" name=""/>
        <dsp:cNvSpPr/>
      </dsp:nvSpPr>
      <dsp:spPr>
        <a:xfrm rot="5400011">
          <a:off x="2122162" y="1804761"/>
          <a:ext cx="255815" cy="18741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2150275" y="1814132"/>
        <a:ext cx="199589" cy="112451"/>
      </dsp:txXfrm>
    </dsp:sp>
    <dsp:sp modelId="{C4CFEBD7-9FDC-494B-BEF1-FECC9C1503C1}">
      <dsp:nvSpPr>
        <dsp:cNvPr id="0" name=""/>
        <dsp:cNvSpPr/>
      </dsp:nvSpPr>
      <dsp:spPr>
        <a:xfrm>
          <a:off x="1872206" y="2132567"/>
          <a:ext cx="755723" cy="4534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kern="1200" dirty="0"/>
            <a:t>Data Augmentation</a:t>
          </a:r>
        </a:p>
      </dsp:txBody>
      <dsp:txXfrm>
        <a:off x="1885487" y="2145848"/>
        <a:ext cx="729161" cy="426872"/>
      </dsp:txXfrm>
    </dsp:sp>
    <dsp:sp modelId="{19D1D351-FD71-42EC-8F52-3350C4191B4B}">
      <dsp:nvSpPr>
        <dsp:cNvPr id="0" name=""/>
        <dsp:cNvSpPr/>
      </dsp:nvSpPr>
      <dsp:spPr>
        <a:xfrm rot="5400000">
          <a:off x="2122161" y="2740865"/>
          <a:ext cx="255813" cy="18741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150274" y="2750236"/>
        <a:ext cx="199587" cy="112451"/>
      </dsp:txXfrm>
    </dsp:sp>
    <dsp:sp modelId="{57E4F6F9-F789-437B-B80B-5FC95FDD3D0C}">
      <dsp:nvSpPr>
        <dsp:cNvPr id="0" name=""/>
        <dsp:cNvSpPr/>
      </dsp:nvSpPr>
      <dsp:spPr>
        <a:xfrm>
          <a:off x="1872206" y="3068668"/>
          <a:ext cx="755723" cy="4534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kern="1200" dirty="0"/>
            <a:t>Training CNN Model</a:t>
          </a:r>
        </a:p>
      </dsp:txBody>
      <dsp:txXfrm>
        <a:off x="1885487" y="3081949"/>
        <a:ext cx="729161" cy="426872"/>
      </dsp:txXfrm>
    </dsp:sp>
    <dsp:sp modelId="{49AB186E-7061-4AED-A2E7-0A3C540B7D33}">
      <dsp:nvSpPr>
        <dsp:cNvPr id="0" name=""/>
        <dsp:cNvSpPr/>
      </dsp:nvSpPr>
      <dsp:spPr>
        <a:xfrm>
          <a:off x="2808131" y="3201675"/>
          <a:ext cx="382026" cy="18741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808131" y="3239159"/>
        <a:ext cx="325800" cy="112451"/>
      </dsp:txXfrm>
    </dsp:sp>
    <dsp:sp modelId="{5DF624D2-F0D3-441F-809A-340A98E38697}">
      <dsp:nvSpPr>
        <dsp:cNvPr id="0" name=""/>
        <dsp:cNvSpPr/>
      </dsp:nvSpPr>
      <dsp:spPr>
        <a:xfrm>
          <a:off x="3348735" y="3068668"/>
          <a:ext cx="755723" cy="4534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kern="1200" dirty="0"/>
            <a:t>Feature Extraction</a:t>
          </a:r>
        </a:p>
      </dsp:txBody>
      <dsp:txXfrm>
        <a:off x="3362016" y="3081949"/>
        <a:ext cx="729161" cy="426872"/>
      </dsp:txXfrm>
    </dsp:sp>
    <dsp:sp modelId="{B89CC5DC-456F-44D6-BC1C-F93C8FC7CF63}">
      <dsp:nvSpPr>
        <dsp:cNvPr id="0" name=""/>
        <dsp:cNvSpPr/>
      </dsp:nvSpPr>
      <dsp:spPr>
        <a:xfrm>
          <a:off x="4284477" y="3201675"/>
          <a:ext cx="381640" cy="18741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4284477" y="3239159"/>
        <a:ext cx="325414" cy="112451"/>
      </dsp:txXfrm>
    </dsp:sp>
    <dsp:sp modelId="{7BC3093B-B08A-4504-8E5F-263B96F25FA9}">
      <dsp:nvSpPr>
        <dsp:cNvPr id="0" name=""/>
        <dsp:cNvSpPr/>
      </dsp:nvSpPr>
      <dsp:spPr>
        <a:xfrm>
          <a:off x="4824534" y="3068668"/>
          <a:ext cx="755723" cy="4534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kern="1200" dirty="0"/>
            <a:t>Currency Recognition</a:t>
          </a:r>
        </a:p>
      </dsp:txBody>
      <dsp:txXfrm>
        <a:off x="4837815" y="3081949"/>
        <a:ext cx="729161" cy="426872"/>
      </dsp:txXfrm>
    </dsp:sp>
    <dsp:sp modelId="{4CCEA311-7A2C-4984-BC15-46C97A8AB08B}">
      <dsp:nvSpPr>
        <dsp:cNvPr id="0" name=""/>
        <dsp:cNvSpPr/>
      </dsp:nvSpPr>
      <dsp:spPr>
        <a:xfrm rot="5400000">
          <a:off x="5074488" y="3676968"/>
          <a:ext cx="255815" cy="18741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5102601" y="3686339"/>
        <a:ext cx="199589" cy="112451"/>
      </dsp:txXfrm>
    </dsp:sp>
    <dsp:sp modelId="{BEB43860-134A-43AC-A81C-88193F635E37}">
      <dsp:nvSpPr>
        <dsp:cNvPr id="0" name=""/>
        <dsp:cNvSpPr/>
      </dsp:nvSpPr>
      <dsp:spPr>
        <a:xfrm>
          <a:off x="4824534" y="4004774"/>
          <a:ext cx="755723" cy="4534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kern="1200" dirty="0"/>
            <a:t>Adding YOLO/Tiny-YOLO</a:t>
          </a:r>
        </a:p>
      </dsp:txBody>
      <dsp:txXfrm>
        <a:off x="4837815" y="4018055"/>
        <a:ext cx="729161" cy="426872"/>
      </dsp:txXfrm>
    </dsp:sp>
    <dsp:sp modelId="{E072000D-BFDA-4BEB-B221-3BDDAFBB39FD}">
      <dsp:nvSpPr>
        <dsp:cNvPr id="0" name=""/>
        <dsp:cNvSpPr/>
      </dsp:nvSpPr>
      <dsp:spPr>
        <a:xfrm rot="5400000">
          <a:off x="5074489" y="4613072"/>
          <a:ext cx="255813" cy="18741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5102602" y="4622443"/>
        <a:ext cx="199587" cy="112451"/>
      </dsp:txXfrm>
    </dsp:sp>
    <dsp:sp modelId="{ADD25AB3-5D65-4DD5-9067-6094B28905F8}">
      <dsp:nvSpPr>
        <dsp:cNvPr id="0" name=""/>
        <dsp:cNvSpPr/>
      </dsp:nvSpPr>
      <dsp:spPr>
        <a:xfrm>
          <a:off x="4824534" y="4940875"/>
          <a:ext cx="755723" cy="4534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kern="1200" dirty="0"/>
            <a:t>Currency Detection</a:t>
          </a:r>
        </a:p>
      </dsp:txBody>
      <dsp:txXfrm>
        <a:off x="4837815" y="4954156"/>
        <a:ext cx="729161" cy="4268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5/6/2021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5/6/2021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5/6/2021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5/6/2021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5/6/2021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5/6/2021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5/6/2021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5/6/2021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5/6/2021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5/6/2021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5/6/2021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5/6/2021</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Indian Currency Recognition</a:t>
            </a:r>
          </a:p>
        </p:txBody>
      </p:sp>
      <p:sp>
        <p:nvSpPr>
          <p:cNvPr id="3" name="Subtitle 2"/>
          <p:cNvSpPr>
            <a:spLocks noGrp="1"/>
          </p:cNvSpPr>
          <p:nvPr>
            <p:ph type="subTitle" idx="1"/>
          </p:nvPr>
        </p:nvSpPr>
        <p:spPr>
          <a:xfrm>
            <a:off x="1601691" y="4797152"/>
            <a:ext cx="5945187" cy="618659"/>
          </a:xfrm>
        </p:spPr>
        <p:txBody>
          <a:bodyPr/>
          <a:lstStyle/>
          <a:p>
            <a:pPr algn="l"/>
            <a:r>
              <a:rPr lang="en-IN" sz="1800" b="0" i="1" u="none" strike="noStrike" baseline="0" dirty="0">
                <a:solidFill>
                  <a:srgbClr val="595959"/>
                </a:solidFill>
                <a:latin typeface="+mj-lt"/>
              </a:rPr>
              <a:t>Under the Guidance of</a:t>
            </a:r>
          </a:p>
          <a:p>
            <a:pPr algn="l"/>
            <a:endParaRPr lang="en-IN" sz="1800" b="0" i="1" u="none" strike="noStrike" baseline="0" dirty="0">
              <a:solidFill>
                <a:srgbClr val="595959"/>
              </a:solidFill>
              <a:latin typeface="+mj-lt"/>
            </a:endParaRPr>
          </a:p>
          <a:p>
            <a:pPr algn="ctr"/>
            <a:r>
              <a:rPr lang="en-IN" sz="2400" i="0" u="none" strike="noStrike" baseline="0" dirty="0">
                <a:solidFill>
                  <a:schemeClr val="tx2">
                    <a:lumMod val="95000"/>
                    <a:lumOff val="5000"/>
                  </a:schemeClr>
                </a:solidFill>
                <a:latin typeface="+mj-lt"/>
              </a:rPr>
              <a:t>PROF. SUBHASHIS CHATTERJEE</a:t>
            </a:r>
            <a:endParaRPr lang="en-US" sz="3600" dirty="0">
              <a:solidFill>
                <a:schemeClr val="tx2">
                  <a:lumMod val="95000"/>
                  <a:lumOff val="5000"/>
                </a:schemeClr>
              </a:solidFill>
              <a:latin typeface="+mj-lt"/>
            </a:endParaRPr>
          </a:p>
        </p:txBody>
      </p:sp>
      <p:sp>
        <p:nvSpPr>
          <p:cNvPr id="4" name="TextBox 3">
            <a:extLst>
              <a:ext uri="{FF2B5EF4-FFF2-40B4-BE49-F238E27FC236}">
                <a16:creationId xmlns:a16="http://schemas.microsoft.com/office/drawing/2014/main" id="{2B1EBDDF-C9D6-4D99-B33A-6372CFF0343A}"/>
              </a:ext>
            </a:extLst>
          </p:cNvPr>
          <p:cNvSpPr txBox="1"/>
          <p:nvPr/>
        </p:nvSpPr>
        <p:spPr>
          <a:xfrm>
            <a:off x="1601691" y="5877272"/>
            <a:ext cx="5472608" cy="830997"/>
          </a:xfrm>
          <a:prstGeom prst="rect">
            <a:avLst/>
          </a:prstGeom>
          <a:noFill/>
        </p:spPr>
        <p:txBody>
          <a:bodyPr wrap="square" rtlCol="0">
            <a:spAutoFit/>
          </a:bodyPr>
          <a:lstStyle/>
          <a:p>
            <a:r>
              <a:rPr lang="en-US" sz="1600" i="1" dirty="0"/>
              <a:t>Presented by</a:t>
            </a:r>
          </a:p>
          <a:p>
            <a:endParaRPr lang="en-US" sz="1600" i="1" dirty="0"/>
          </a:p>
          <a:p>
            <a:pPr algn="ctr"/>
            <a:r>
              <a:rPr lang="en-US" sz="1600" dirty="0"/>
              <a:t>Chinmay Sathe | 19MT0119</a:t>
            </a:r>
            <a:endParaRPr lang="en-IN" sz="1600" dirty="0"/>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387A7-D1AC-4231-B47A-45ED4EB8E1BC}"/>
              </a:ext>
            </a:extLst>
          </p:cNvPr>
          <p:cNvSpPr txBox="1">
            <a:spLocks/>
          </p:cNvSpPr>
          <p:nvPr/>
        </p:nvSpPr>
        <p:spPr>
          <a:xfrm>
            <a:off x="1341884" y="116632"/>
            <a:ext cx="9829799" cy="646331"/>
          </a:xfrm>
          <a:prstGeom prst="rect">
            <a:avLst/>
          </a:prstGeom>
        </p:spPr>
        <p:txBody>
          <a:bodyPr/>
          <a:lst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a:lstStyle>
          <a:p>
            <a:r>
              <a:rPr lang="en-US" dirty="0"/>
              <a:t>Part 1. Literature Review - III</a:t>
            </a:r>
          </a:p>
          <a:p>
            <a:endParaRPr lang="en-IN" dirty="0"/>
          </a:p>
        </p:txBody>
      </p:sp>
      <p:sp>
        <p:nvSpPr>
          <p:cNvPr id="4" name="TextBox 3">
            <a:extLst>
              <a:ext uri="{FF2B5EF4-FFF2-40B4-BE49-F238E27FC236}">
                <a16:creationId xmlns:a16="http://schemas.microsoft.com/office/drawing/2014/main" id="{E73A9E60-C223-4931-97FB-76D1124FF2C3}"/>
              </a:ext>
            </a:extLst>
          </p:cNvPr>
          <p:cNvSpPr txBox="1"/>
          <p:nvPr/>
        </p:nvSpPr>
        <p:spPr>
          <a:xfrm>
            <a:off x="1341884" y="762963"/>
            <a:ext cx="10765902" cy="3447098"/>
          </a:xfrm>
          <a:prstGeom prst="rect">
            <a:avLst/>
          </a:prstGeom>
          <a:noFill/>
        </p:spPr>
        <p:txBody>
          <a:bodyPr wrap="square" rtlCol="0">
            <a:spAutoFit/>
          </a:bodyPr>
          <a:lstStyle/>
          <a:p>
            <a:pPr algn="l"/>
            <a:r>
              <a:rPr lang="en-US" sz="1800" b="1" i="0" u="none" strike="noStrike" baseline="0" dirty="0">
                <a:latin typeface="Times-Bold"/>
              </a:rPr>
              <a:t>Indian Currency Recognition from Live Video </a:t>
            </a:r>
            <a:r>
              <a:rPr lang="en-IN" sz="1800" b="1" i="0" u="none" strike="noStrike" baseline="0" dirty="0">
                <a:latin typeface="Times-Bold"/>
              </a:rPr>
              <a:t>Using Deep Learning</a:t>
            </a:r>
            <a:r>
              <a:rPr lang="en-US" sz="2000" b="1" i="0" u="none" strike="noStrike" baseline="0" dirty="0">
                <a:latin typeface="Times New Roman,Bold"/>
              </a:rPr>
              <a:t> </a:t>
            </a:r>
            <a:r>
              <a:rPr lang="en-US" sz="1800" b="1" i="0" u="none" strike="noStrike" baseline="0" dirty="0">
                <a:latin typeface="Times New Roman,Bold"/>
              </a:rPr>
              <a:t>- </a:t>
            </a:r>
            <a:r>
              <a:rPr lang="en-IN" sz="1800" b="0" i="0" u="none" strike="noStrike" baseline="0" dirty="0">
                <a:latin typeface="Times-Roman"/>
              </a:rPr>
              <a:t>Kushal Bhavsar , </a:t>
            </a:r>
            <a:r>
              <a:rPr lang="en-IN" sz="1800" b="0" i="0" u="none" strike="noStrike" baseline="0" dirty="0" err="1">
                <a:latin typeface="Times-Roman"/>
              </a:rPr>
              <a:t>Keyurbhai</a:t>
            </a:r>
            <a:r>
              <a:rPr lang="en-IN" sz="1800" b="0" i="0" u="none" strike="noStrike" baseline="0" dirty="0">
                <a:latin typeface="Times-Roman"/>
              </a:rPr>
              <a:t> Jani, and </a:t>
            </a:r>
            <a:r>
              <a:rPr lang="en-IN" sz="1800" b="0" i="0" u="none" strike="noStrike" baseline="0" dirty="0" err="1">
                <a:latin typeface="Times-Roman"/>
              </a:rPr>
              <a:t>Rakeshkumar</a:t>
            </a:r>
            <a:r>
              <a:rPr lang="en-IN" sz="1800" b="0" i="0" u="none" strike="noStrike" baseline="0" dirty="0">
                <a:latin typeface="Times-Roman"/>
              </a:rPr>
              <a:t> </a:t>
            </a:r>
            <a:r>
              <a:rPr lang="en-IN" sz="1800" b="0" i="0" u="none" strike="noStrike" baseline="0" dirty="0" err="1">
                <a:latin typeface="Times-Roman"/>
              </a:rPr>
              <a:t>Vanzara</a:t>
            </a:r>
            <a:r>
              <a:rPr lang="en-IN" sz="1800" b="0" i="0" u="none" strike="noStrike" baseline="0" dirty="0">
                <a:latin typeface="Times-Roman"/>
              </a:rPr>
              <a:t> (Ganpat University – 2020)</a:t>
            </a:r>
            <a:endParaRPr lang="en-US" sz="1800" b="0" i="0" u="none" strike="noStrike" baseline="0" dirty="0">
              <a:latin typeface="Times New Roman" panose="02020603050405020304" pitchFamily="18" charset="0"/>
            </a:endParaRPr>
          </a:p>
          <a:p>
            <a:pPr marL="285750" indent="-285750" algn="l">
              <a:buFont typeface="Wingdings" panose="05000000000000000000" pitchFamily="2" charset="2"/>
              <a:buChar char="q"/>
            </a:pPr>
            <a:endParaRPr lang="en-US" dirty="0">
              <a:latin typeface="Times New Roman" panose="02020603050405020304" pitchFamily="18" charset="0"/>
            </a:endParaRPr>
          </a:p>
          <a:p>
            <a:pPr marL="285750" indent="-285750" algn="l">
              <a:buFont typeface="Wingdings" panose="05000000000000000000" pitchFamily="2" charset="2"/>
              <a:buChar char="q"/>
            </a:pPr>
            <a:r>
              <a:rPr lang="en-US" dirty="0">
                <a:latin typeface="Times New Roman" panose="02020603050405020304" pitchFamily="18" charset="0"/>
              </a:rPr>
              <a:t>Gathered Data in the form of high quality images, with around 200 samples of each denomination.</a:t>
            </a:r>
          </a:p>
          <a:p>
            <a:pPr algn="l"/>
            <a:endParaRPr lang="en-US" dirty="0">
              <a:latin typeface="Times New Roman" panose="02020603050405020304" pitchFamily="18" charset="0"/>
            </a:endParaRPr>
          </a:p>
          <a:p>
            <a:pPr marL="285750" indent="-285750" algn="l">
              <a:buFont typeface="Wingdings" panose="05000000000000000000" pitchFamily="2" charset="2"/>
              <a:buChar char="q"/>
            </a:pPr>
            <a:r>
              <a:rPr lang="en-US" dirty="0">
                <a:latin typeface="Times New Roman" panose="02020603050405020304" pitchFamily="18" charset="0"/>
              </a:rPr>
              <a:t>Tried Faster RCNN(</a:t>
            </a:r>
            <a:r>
              <a:rPr lang="en-IN" sz="1800" b="0" i="0" u="none" strike="noStrike" baseline="0" dirty="0">
                <a:latin typeface="Times-Roman"/>
              </a:rPr>
              <a:t>Restnet_50_coco model</a:t>
            </a:r>
            <a:r>
              <a:rPr lang="en-US" dirty="0">
                <a:latin typeface="Times New Roman" panose="02020603050405020304" pitchFamily="18" charset="0"/>
              </a:rPr>
              <a:t>) which gave a accuracy of 87% but found that model was overfitting heavily.</a:t>
            </a:r>
          </a:p>
          <a:p>
            <a:pPr marL="285750" indent="-285750" algn="l">
              <a:buFont typeface="Wingdings" panose="05000000000000000000" pitchFamily="2" charset="2"/>
              <a:buChar char="q"/>
            </a:pPr>
            <a:endParaRPr lang="en-US" dirty="0">
              <a:latin typeface="Times New Roman" panose="02020603050405020304" pitchFamily="18" charset="0"/>
            </a:endParaRPr>
          </a:p>
          <a:p>
            <a:pPr marL="285750" indent="-285750" algn="l">
              <a:buFont typeface="Wingdings" panose="05000000000000000000" pitchFamily="2" charset="2"/>
              <a:buChar char="q"/>
            </a:pPr>
            <a:r>
              <a:rPr lang="en-US" dirty="0">
                <a:latin typeface="Times New Roman" panose="02020603050405020304" pitchFamily="18" charset="0"/>
              </a:rPr>
              <a:t>Proposed a better &amp; faster model could be determined in the future, since they faced issues like GPU limitations.</a:t>
            </a:r>
          </a:p>
          <a:p>
            <a:pPr marL="285750" indent="-285750" algn="l">
              <a:buFont typeface="Wingdings" panose="05000000000000000000" pitchFamily="2" charset="2"/>
              <a:buChar char="q"/>
            </a:pPr>
            <a:endParaRPr lang="en-US" dirty="0">
              <a:latin typeface="Times New Roman" panose="02020603050405020304" pitchFamily="18" charset="0"/>
            </a:endParaRPr>
          </a:p>
          <a:p>
            <a:pPr algn="l"/>
            <a:endParaRPr lang="en-US" sz="1800" b="0" i="0" u="none" strike="noStrike" baseline="0" dirty="0">
              <a:latin typeface="Times New Roman" panose="02020603050405020304" pitchFamily="18" charset="0"/>
            </a:endParaRPr>
          </a:p>
        </p:txBody>
      </p:sp>
      <p:cxnSp>
        <p:nvCxnSpPr>
          <p:cNvPr id="10" name="Straight Connector 9">
            <a:extLst>
              <a:ext uri="{FF2B5EF4-FFF2-40B4-BE49-F238E27FC236}">
                <a16:creationId xmlns:a16="http://schemas.microsoft.com/office/drawing/2014/main" id="{465DF64C-0A75-40ED-8F3B-310D28C1117E}"/>
              </a:ext>
            </a:extLst>
          </p:cNvPr>
          <p:cNvCxnSpPr>
            <a:cxnSpLocks/>
          </p:cNvCxnSpPr>
          <p:nvPr/>
        </p:nvCxnSpPr>
        <p:spPr>
          <a:xfrm flipV="1">
            <a:off x="1351697" y="622429"/>
            <a:ext cx="10441160" cy="70267"/>
          </a:xfrm>
          <a:prstGeom prst="line">
            <a:avLst/>
          </a:prstGeom>
          <a:ln/>
        </p:spPr>
        <p:style>
          <a:lnRef idx="1">
            <a:schemeClr val="accent6"/>
          </a:lnRef>
          <a:fillRef idx="0">
            <a:schemeClr val="accent6"/>
          </a:fillRef>
          <a:effectRef idx="0">
            <a:schemeClr val="accent6"/>
          </a:effectRef>
          <a:fontRef idx="minor">
            <a:schemeClr val="tx1"/>
          </a:fontRef>
        </p:style>
      </p:cxnSp>
      <p:graphicFrame>
        <p:nvGraphicFramePr>
          <p:cNvPr id="7" name="Table 10">
            <a:extLst>
              <a:ext uri="{FF2B5EF4-FFF2-40B4-BE49-F238E27FC236}">
                <a16:creationId xmlns:a16="http://schemas.microsoft.com/office/drawing/2014/main" id="{7C13FEF1-BFBC-4844-AEE3-26A196BBCD10}"/>
              </a:ext>
            </a:extLst>
          </p:cNvPr>
          <p:cNvGraphicFramePr>
            <a:graphicFrameLocks/>
          </p:cNvGraphicFramePr>
          <p:nvPr>
            <p:extLst>
              <p:ext uri="{D42A27DB-BD31-4B8C-83A1-F6EECF244321}">
                <p14:modId xmlns:p14="http://schemas.microsoft.com/office/powerpoint/2010/main" val="1323991258"/>
              </p:ext>
            </p:extLst>
          </p:nvPr>
        </p:nvGraphicFramePr>
        <p:xfrm>
          <a:off x="3484475" y="3723848"/>
          <a:ext cx="5544615" cy="3017520"/>
        </p:xfrm>
        <a:graphic>
          <a:graphicData uri="http://schemas.openxmlformats.org/drawingml/2006/table">
            <a:tbl>
              <a:tblPr firstRow="1" bandRow="1">
                <a:effectLst>
                  <a:outerShdw blurRad="76200" dir="18900000" sy="23000" kx="-1200000" algn="bl" rotWithShape="0">
                    <a:prstClr val="black">
                      <a:alpha val="20000"/>
                    </a:prstClr>
                  </a:outerShdw>
                </a:effectLst>
                <a:tableStyleId>{3C2FFA5D-87B4-456A-9821-1D502468CF0F}</a:tableStyleId>
              </a:tblPr>
              <a:tblGrid>
                <a:gridCol w="1848205">
                  <a:extLst>
                    <a:ext uri="{9D8B030D-6E8A-4147-A177-3AD203B41FA5}">
                      <a16:colId xmlns:a16="http://schemas.microsoft.com/office/drawing/2014/main" val="1204798697"/>
                    </a:ext>
                  </a:extLst>
                </a:gridCol>
                <a:gridCol w="1848205">
                  <a:extLst>
                    <a:ext uri="{9D8B030D-6E8A-4147-A177-3AD203B41FA5}">
                      <a16:colId xmlns:a16="http://schemas.microsoft.com/office/drawing/2014/main" val="1317966141"/>
                    </a:ext>
                  </a:extLst>
                </a:gridCol>
                <a:gridCol w="1848205">
                  <a:extLst>
                    <a:ext uri="{9D8B030D-6E8A-4147-A177-3AD203B41FA5}">
                      <a16:colId xmlns:a16="http://schemas.microsoft.com/office/drawing/2014/main" val="852676972"/>
                    </a:ext>
                  </a:extLst>
                </a:gridCol>
              </a:tblGrid>
              <a:tr h="255837">
                <a:tc>
                  <a:txBody>
                    <a:bodyPr/>
                    <a:lstStyle/>
                    <a:p>
                      <a:r>
                        <a:rPr lang="en-IN" sz="1200" dirty="0">
                          <a:solidFill>
                            <a:schemeClr val="tx1"/>
                          </a:solidFill>
                        </a:rPr>
                        <a:t>Label</a:t>
                      </a:r>
                    </a:p>
                  </a:txBody>
                  <a:tcPr/>
                </a:tc>
                <a:tc>
                  <a:txBody>
                    <a:bodyPr/>
                    <a:lstStyle/>
                    <a:p>
                      <a:r>
                        <a:rPr lang="en-US" sz="1200" dirty="0">
                          <a:solidFill>
                            <a:schemeClr val="tx1"/>
                          </a:solidFill>
                        </a:rPr>
                        <a:t>#</a:t>
                      </a:r>
                      <a:r>
                        <a:rPr lang="en-IN" sz="1200" dirty="0">
                          <a:solidFill>
                            <a:schemeClr val="tx1"/>
                          </a:solidFill>
                        </a:rPr>
                        <a:t> of  training samples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t>
                      </a:r>
                      <a:r>
                        <a:rPr lang="en-IN" sz="1200" dirty="0">
                          <a:solidFill>
                            <a:schemeClr val="tx1"/>
                          </a:solidFill>
                        </a:rPr>
                        <a:t> of  testing samples</a:t>
                      </a:r>
                    </a:p>
                  </a:txBody>
                  <a:tcPr/>
                </a:tc>
                <a:extLst>
                  <a:ext uri="{0D108BD9-81ED-4DB2-BD59-A6C34878D82A}">
                    <a16:rowId xmlns:a16="http://schemas.microsoft.com/office/drawing/2014/main" val="2798065072"/>
                  </a:ext>
                </a:extLst>
              </a:tr>
              <a:tr h="255837">
                <a:tc>
                  <a:txBody>
                    <a:bodyPr/>
                    <a:lstStyle/>
                    <a:p>
                      <a:r>
                        <a:rPr lang="en-US" sz="1200" dirty="0">
                          <a:solidFill>
                            <a:schemeClr val="tx1"/>
                          </a:solidFill>
                        </a:rPr>
                        <a:t>1</a:t>
                      </a:r>
                      <a:r>
                        <a:rPr lang="en-IN" sz="1200" dirty="0">
                          <a:solidFill>
                            <a:schemeClr val="tx1"/>
                          </a:solidFill>
                        </a:rPr>
                        <a:t>0_new_note</a:t>
                      </a:r>
                    </a:p>
                  </a:txBody>
                  <a:tcPr/>
                </a:tc>
                <a:tc>
                  <a:txBody>
                    <a:bodyPr/>
                    <a:lstStyle/>
                    <a:p>
                      <a:r>
                        <a:rPr lang="en-US" sz="1200" dirty="0">
                          <a:solidFill>
                            <a:schemeClr val="tx1"/>
                          </a:solidFill>
                        </a:rPr>
                        <a:t>201</a:t>
                      </a:r>
                      <a:endParaRPr lang="en-IN" sz="1200" dirty="0">
                        <a:solidFill>
                          <a:schemeClr val="tx1"/>
                        </a:solidFill>
                      </a:endParaRPr>
                    </a:p>
                  </a:txBody>
                  <a:tcPr/>
                </a:tc>
                <a:tc>
                  <a:txBody>
                    <a:bodyPr/>
                    <a:lstStyle/>
                    <a:p>
                      <a:r>
                        <a:rPr lang="en-US" sz="1200" dirty="0">
                          <a:solidFill>
                            <a:schemeClr val="tx1"/>
                          </a:solidFill>
                        </a:rPr>
                        <a:t>50</a:t>
                      </a:r>
                      <a:endParaRPr lang="en-IN" sz="1200" dirty="0">
                        <a:solidFill>
                          <a:schemeClr val="tx1"/>
                        </a:solidFill>
                      </a:endParaRPr>
                    </a:p>
                  </a:txBody>
                  <a:tcPr/>
                </a:tc>
                <a:extLst>
                  <a:ext uri="{0D108BD9-81ED-4DB2-BD59-A6C34878D82A}">
                    <a16:rowId xmlns:a16="http://schemas.microsoft.com/office/drawing/2014/main" val="1846312922"/>
                  </a:ext>
                </a:extLst>
              </a:tr>
              <a:tr h="25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a:t>
                      </a:r>
                      <a:r>
                        <a:rPr lang="en-IN" sz="1200" dirty="0">
                          <a:solidFill>
                            <a:schemeClr val="tx1"/>
                          </a:solidFill>
                        </a:rPr>
                        <a:t>0_old_note</a:t>
                      </a:r>
                    </a:p>
                  </a:txBody>
                  <a:tcPr/>
                </a:tc>
                <a:tc>
                  <a:txBody>
                    <a:bodyPr/>
                    <a:lstStyle/>
                    <a:p>
                      <a:r>
                        <a:rPr lang="en-US" sz="1200" dirty="0">
                          <a:solidFill>
                            <a:schemeClr val="tx1"/>
                          </a:solidFill>
                        </a:rPr>
                        <a:t>201</a:t>
                      </a:r>
                      <a:endParaRPr lang="en-IN" sz="1200" dirty="0">
                        <a:solidFill>
                          <a:schemeClr val="tx1"/>
                        </a:solidFill>
                      </a:endParaRPr>
                    </a:p>
                  </a:txBody>
                  <a:tcPr/>
                </a:tc>
                <a:tc>
                  <a:txBody>
                    <a:bodyPr/>
                    <a:lstStyle/>
                    <a:p>
                      <a:r>
                        <a:rPr lang="en-US" sz="1200" dirty="0">
                          <a:solidFill>
                            <a:schemeClr val="tx1"/>
                          </a:solidFill>
                        </a:rPr>
                        <a:t>52</a:t>
                      </a:r>
                      <a:endParaRPr lang="en-IN" sz="1200" dirty="0">
                        <a:solidFill>
                          <a:schemeClr val="tx1"/>
                        </a:solidFill>
                      </a:endParaRPr>
                    </a:p>
                  </a:txBody>
                  <a:tcPr/>
                </a:tc>
                <a:extLst>
                  <a:ext uri="{0D108BD9-81ED-4DB2-BD59-A6C34878D82A}">
                    <a16:rowId xmlns:a16="http://schemas.microsoft.com/office/drawing/2014/main" val="4280871779"/>
                  </a:ext>
                </a:extLst>
              </a:tr>
              <a:tr h="255837">
                <a:tc>
                  <a:txBody>
                    <a:bodyPr/>
                    <a:lstStyle/>
                    <a:p>
                      <a:r>
                        <a:rPr lang="en-US" sz="1200" dirty="0">
                          <a:solidFill>
                            <a:schemeClr val="tx1"/>
                          </a:solidFill>
                        </a:rPr>
                        <a:t>1</a:t>
                      </a:r>
                      <a:r>
                        <a:rPr lang="en-IN" sz="1200" dirty="0">
                          <a:solidFill>
                            <a:schemeClr val="tx1"/>
                          </a:solidFill>
                        </a:rPr>
                        <a:t>00_new_note</a:t>
                      </a:r>
                    </a:p>
                  </a:txBody>
                  <a:tcPr/>
                </a:tc>
                <a:tc>
                  <a:txBody>
                    <a:bodyPr/>
                    <a:lstStyle/>
                    <a:p>
                      <a:r>
                        <a:rPr lang="en-US" sz="1200" dirty="0">
                          <a:solidFill>
                            <a:schemeClr val="tx1"/>
                          </a:solidFill>
                        </a:rPr>
                        <a:t>204</a:t>
                      </a:r>
                      <a:endParaRPr lang="en-IN" sz="1200" dirty="0">
                        <a:solidFill>
                          <a:schemeClr val="tx1"/>
                        </a:solidFill>
                      </a:endParaRPr>
                    </a:p>
                  </a:txBody>
                  <a:tcPr/>
                </a:tc>
                <a:tc>
                  <a:txBody>
                    <a:bodyPr/>
                    <a:lstStyle/>
                    <a:p>
                      <a:r>
                        <a:rPr lang="en-US" sz="1200" dirty="0">
                          <a:solidFill>
                            <a:schemeClr val="tx1"/>
                          </a:solidFill>
                        </a:rPr>
                        <a:t>47</a:t>
                      </a:r>
                      <a:endParaRPr lang="en-IN" sz="1200" dirty="0">
                        <a:solidFill>
                          <a:schemeClr val="tx1"/>
                        </a:solidFill>
                      </a:endParaRPr>
                    </a:p>
                  </a:txBody>
                  <a:tcPr/>
                </a:tc>
                <a:extLst>
                  <a:ext uri="{0D108BD9-81ED-4DB2-BD59-A6C34878D82A}">
                    <a16:rowId xmlns:a16="http://schemas.microsoft.com/office/drawing/2014/main" val="2785886626"/>
                  </a:ext>
                </a:extLst>
              </a:tr>
              <a:tr h="255837">
                <a:tc>
                  <a:txBody>
                    <a:bodyPr/>
                    <a:lstStyle/>
                    <a:p>
                      <a:r>
                        <a:rPr lang="en-US" sz="1200" dirty="0">
                          <a:solidFill>
                            <a:schemeClr val="tx1"/>
                          </a:solidFill>
                        </a:rPr>
                        <a:t>1</a:t>
                      </a:r>
                      <a:r>
                        <a:rPr lang="en-IN" sz="1200" dirty="0">
                          <a:solidFill>
                            <a:schemeClr val="tx1"/>
                          </a:solidFill>
                        </a:rPr>
                        <a:t>00_old_note</a:t>
                      </a:r>
                    </a:p>
                  </a:txBody>
                  <a:tcPr/>
                </a:tc>
                <a:tc>
                  <a:txBody>
                    <a:bodyPr/>
                    <a:lstStyle/>
                    <a:p>
                      <a:r>
                        <a:rPr lang="en-US" sz="1200" dirty="0">
                          <a:solidFill>
                            <a:schemeClr val="tx1"/>
                          </a:solidFill>
                        </a:rPr>
                        <a:t>201</a:t>
                      </a:r>
                      <a:endParaRPr lang="en-IN" sz="1200" dirty="0">
                        <a:solidFill>
                          <a:schemeClr val="tx1"/>
                        </a:solidFill>
                      </a:endParaRPr>
                    </a:p>
                  </a:txBody>
                  <a:tcPr/>
                </a:tc>
                <a:tc>
                  <a:txBody>
                    <a:bodyPr/>
                    <a:lstStyle/>
                    <a:p>
                      <a:r>
                        <a:rPr lang="en-US" sz="1200" dirty="0">
                          <a:solidFill>
                            <a:schemeClr val="tx1"/>
                          </a:solidFill>
                        </a:rPr>
                        <a:t>50</a:t>
                      </a:r>
                      <a:endParaRPr lang="en-IN" sz="1200" dirty="0">
                        <a:solidFill>
                          <a:schemeClr val="tx1"/>
                        </a:solidFill>
                      </a:endParaRPr>
                    </a:p>
                  </a:txBody>
                  <a:tcPr/>
                </a:tc>
                <a:extLst>
                  <a:ext uri="{0D108BD9-81ED-4DB2-BD59-A6C34878D82A}">
                    <a16:rowId xmlns:a16="http://schemas.microsoft.com/office/drawing/2014/main" val="2422987546"/>
                  </a:ext>
                </a:extLst>
              </a:tr>
              <a:tr h="255837">
                <a:tc>
                  <a:txBody>
                    <a:bodyPr/>
                    <a:lstStyle/>
                    <a:p>
                      <a:r>
                        <a:rPr lang="en-US" sz="1200" dirty="0">
                          <a:solidFill>
                            <a:schemeClr val="tx1"/>
                          </a:solidFill>
                        </a:rPr>
                        <a:t>5</a:t>
                      </a:r>
                      <a:r>
                        <a:rPr lang="en-IN" sz="1200" dirty="0">
                          <a:solidFill>
                            <a:schemeClr val="tx1"/>
                          </a:solidFill>
                        </a:rPr>
                        <a:t>0_new_note</a:t>
                      </a:r>
                    </a:p>
                  </a:txBody>
                  <a:tcPr/>
                </a:tc>
                <a:tc>
                  <a:txBody>
                    <a:bodyPr/>
                    <a:lstStyle/>
                    <a:p>
                      <a:r>
                        <a:rPr lang="en-US" sz="1200" dirty="0">
                          <a:solidFill>
                            <a:schemeClr val="tx1"/>
                          </a:solidFill>
                        </a:rPr>
                        <a:t>202</a:t>
                      </a:r>
                      <a:endParaRPr lang="en-IN" sz="1200" dirty="0">
                        <a:solidFill>
                          <a:schemeClr val="tx1"/>
                        </a:solidFill>
                      </a:endParaRPr>
                    </a:p>
                  </a:txBody>
                  <a:tcPr/>
                </a:tc>
                <a:tc>
                  <a:txBody>
                    <a:bodyPr/>
                    <a:lstStyle/>
                    <a:p>
                      <a:r>
                        <a:rPr lang="en-US" sz="1200" dirty="0">
                          <a:solidFill>
                            <a:schemeClr val="tx1"/>
                          </a:solidFill>
                        </a:rPr>
                        <a:t>51</a:t>
                      </a:r>
                      <a:endParaRPr lang="en-IN" sz="1200" dirty="0">
                        <a:solidFill>
                          <a:schemeClr val="tx1"/>
                        </a:solidFill>
                      </a:endParaRPr>
                    </a:p>
                  </a:txBody>
                  <a:tcPr/>
                </a:tc>
                <a:extLst>
                  <a:ext uri="{0D108BD9-81ED-4DB2-BD59-A6C34878D82A}">
                    <a16:rowId xmlns:a16="http://schemas.microsoft.com/office/drawing/2014/main" val="75352247"/>
                  </a:ext>
                </a:extLst>
              </a:tr>
              <a:tr h="255837">
                <a:tc>
                  <a:txBody>
                    <a:bodyPr/>
                    <a:lstStyle/>
                    <a:p>
                      <a:r>
                        <a:rPr lang="en-US" sz="1200" dirty="0">
                          <a:solidFill>
                            <a:schemeClr val="tx1"/>
                          </a:solidFill>
                        </a:rPr>
                        <a:t>5</a:t>
                      </a:r>
                      <a:r>
                        <a:rPr lang="en-IN" sz="1200" dirty="0">
                          <a:solidFill>
                            <a:schemeClr val="tx1"/>
                          </a:solidFill>
                        </a:rPr>
                        <a:t>0_old_note</a:t>
                      </a:r>
                    </a:p>
                  </a:txBody>
                  <a:tcPr/>
                </a:tc>
                <a:tc>
                  <a:txBody>
                    <a:bodyPr/>
                    <a:lstStyle/>
                    <a:p>
                      <a:r>
                        <a:rPr lang="en-US" sz="1200" dirty="0">
                          <a:solidFill>
                            <a:schemeClr val="tx1"/>
                          </a:solidFill>
                        </a:rPr>
                        <a:t>201</a:t>
                      </a:r>
                      <a:endParaRPr lang="en-IN" sz="1200" dirty="0">
                        <a:solidFill>
                          <a:schemeClr val="tx1"/>
                        </a:solidFill>
                      </a:endParaRPr>
                    </a:p>
                  </a:txBody>
                  <a:tcPr/>
                </a:tc>
                <a:tc>
                  <a:txBody>
                    <a:bodyPr/>
                    <a:lstStyle/>
                    <a:p>
                      <a:r>
                        <a:rPr lang="en-US" sz="1200" dirty="0">
                          <a:solidFill>
                            <a:schemeClr val="tx1"/>
                          </a:solidFill>
                        </a:rPr>
                        <a:t>54</a:t>
                      </a:r>
                      <a:endParaRPr lang="en-IN" sz="1200" dirty="0">
                        <a:solidFill>
                          <a:schemeClr val="tx1"/>
                        </a:solidFill>
                      </a:endParaRPr>
                    </a:p>
                  </a:txBody>
                  <a:tcPr/>
                </a:tc>
                <a:extLst>
                  <a:ext uri="{0D108BD9-81ED-4DB2-BD59-A6C34878D82A}">
                    <a16:rowId xmlns:a16="http://schemas.microsoft.com/office/drawing/2014/main" val="3711203890"/>
                  </a:ext>
                </a:extLst>
              </a:tr>
              <a:tr h="255837">
                <a:tc>
                  <a:txBody>
                    <a:bodyPr/>
                    <a:lstStyle/>
                    <a:p>
                      <a:r>
                        <a:rPr lang="en-US" sz="1200" dirty="0">
                          <a:solidFill>
                            <a:schemeClr val="tx1"/>
                          </a:solidFill>
                        </a:rPr>
                        <a:t>2</a:t>
                      </a:r>
                      <a:r>
                        <a:rPr lang="en-IN" sz="1200" dirty="0">
                          <a:solidFill>
                            <a:schemeClr val="tx1"/>
                          </a:solidFill>
                        </a:rPr>
                        <a:t>00_note</a:t>
                      </a:r>
                    </a:p>
                  </a:txBody>
                  <a:tcPr/>
                </a:tc>
                <a:tc>
                  <a:txBody>
                    <a:bodyPr/>
                    <a:lstStyle/>
                    <a:p>
                      <a:r>
                        <a:rPr lang="en-US" sz="1200" dirty="0">
                          <a:solidFill>
                            <a:schemeClr val="tx1"/>
                          </a:solidFill>
                        </a:rPr>
                        <a:t>210</a:t>
                      </a:r>
                      <a:endParaRPr lang="en-IN" sz="1200" dirty="0">
                        <a:solidFill>
                          <a:schemeClr val="tx1"/>
                        </a:solidFill>
                      </a:endParaRPr>
                    </a:p>
                  </a:txBody>
                  <a:tcPr/>
                </a:tc>
                <a:tc>
                  <a:txBody>
                    <a:bodyPr/>
                    <a:lstStyle/>
                    <a:p>
                      <a:r>
                        <a:rPr lang="en-US" sz="1200" dirty="0">
                          <a:solidFill>
                            <a:schemeClr val="tx1"/>
                          </a:solidFill>
                        </a:rPr>
                        <a:t>55</a:t>
                      </a:r>
                      <a:endParaRPr lang="en-IN" sz="1200" dirty="0">
                        <a:solidFill>
                          <a:schemeClr val="tx1"/>
                        </a:solidFill>
                      </a:endParaRPr>
                    </a:p>
                  </a:txBody>
                  <a:tcPr/>
                </a:tc>
                <a:extLst>
                  <a:ext uri="{0D108BD9-81ED-4DB2-BD59-A6C34878D82A}">
                    <a16:rowId xmlns:a16="http://schemas.microsoft.com/office/drawing/2014/main" val="2915976719"/>
                  </a:ext>
                </a:extLst>
              </a:tr>
              <a:tr h="255837">
                <a:tc>
                  <a:txBody>
                    <a:bodyPr/>
                    <a:lstStyle/>
                    <a:p>
                      <a:r>
                        <a:rPr lang="en-US" sz="1200" dirty="0">
                          <a:solidFill>
                            <a:schemeClr val="tx1"/>
                          </a:solidFill>
                        </a:rPr>
                        <a:t>2</a:t>
                      </a:r>
                      <a:r>
                        <a:rPr lang="en-IN" sz="1200" dirty="0">
                          <a:solidFill>
                            <a:schemeClr val="tx1"/>
                          </a:solidFill>
                        </a:rPr>
                        <a:t>0_new_note</a:t>
                      </a:r>
                    </a:p>
                  </a:txBody>
                  <a:tcPr/>
                </a:tc>
                <a:tc>
                  <a:txBody>
                    <a:bodyPr/>
                    <a:lstStyle/>
                    <a:p>
                      <a:r>
                        <a:rPr lang="en-US" sz="1200" dirty="0">
                          <a:solidFill>
                            <a:schemeClr val="tx1"/>
                          </a:solidFill>
                        </a:rPr>
                        <a:t>201</a:t>
                      </a:r>
                      <a:endParaRPr lang="en-IN" sz="1200" dirty="0">
                        <a:solidFill>
                          <a:schemeClr val="tx1"/>
                        </a:solidFill>
                      </a:endParaRPr>
                    </a:p>
                  </a:txBody>
                  <a:tcPr/>
                </a:tc>
                <a:tc>
                  <a:txBody>
                    <a:bodyPr/>
                    <a:lstStyle/>
                    <a:p>
                      <a:r>
                        <a:rPr lang="en-US" sz="1200" dirty="0">
                          <a:solidFill>
                            <a:schemeClr val="tx1"/>
                          </a:solidFill>
                        </a:rPr>
                        <a:t>56</a:t>
                      </a:r>
                      <a:endParaRPr lang="en-IN" sz="1200" dirty="0">
                        <a:solidFill>
                          <a:schemeClr val="tx1"/>
                        </a:solidFill>
                      </a:endParaRPr>
                    </a:p>
                  </a:txBody>
                  <a:tcPr/>
                </a:tc>
                <a:extLst>
                  <a:ext uri="{0D108BD9-81ED-4DB2-BD59-A6C34878D82A}">
                    <a16:rowId xmlns:a16="http://schemas.microsoft.com/office/drawing/2014/main" val="876861350"/>
                  </a:ext>
                </a:extLst>
              </a:tr>
              <a:tr h="255837">
                <a:tc>
                  <a:txBody>
                    <a:bodyPr/>
                    <a:lstStyle/>
                    <a:p>
                      <a:r>
                        <a:rPr lang="en-US" sz="1200" dirty="0">
                          <a:solidFill>
                            <a:schemeClr val="tx1"/>
                          </a:solidFill>
                        </a:rPr>
                        <a:t>2</a:t>
                      </a:r>
                      <a:r>
                        <a:rPr lang="en-IN" sz="1200" dirty="0">
                          <a:solidFill>
                            <a:schemeClr val="tx1"/>
                          </a:solidFill>
                        </a:rPr>
                        <a:t>0_old_note</a:t>
                      </a:r>
                    </a:p>
                  </a:txBody>
                  <a:tcPr/>
                </a:tc>
                <a:tc>
                  <a:txBody>
                    <a:bodyPr/>
                    <a:lstStyle/>
                    <a:p>
                      <a:r>
                        <a:rPr lang="en-US" sz="1200" dirty="0">
                          <a:solidFill>
                            <a:schemeClr val="tx1"/>
                          </a:solidFill>
                        </a:rPr>
                        <a:t>200</a:t>
                      </a:r>
                      <a:endParaRPr lang="en-IN" sz="1200" dirty="0">
                        <a:solidFill>
                          <a:schemeClr val="tx1"/>
                        </a:solidFill>
                      </a:endParaRPr>
                    </a:p>
                  </a:txBody>
                  <a:tcPr/>
                </a:tc>
                <a:tc>
                  <a:txBody>
                    <a:bodyPr/>
                    <a:lstStyle/>
                    <a:p>
                      <a:r>
                        <a:rPr lang="en-US" sz="1200" dirty="0">
                          <a:solidFill>
                            <a:schemeClr val="tx1"/>
                          </a:solidFill>
                        </a:rPr>
                        <a:t>51</a:t>
                      </a:r>
                      <a:endParaRPr lang="en-IN" sz="1200" dirty="0">
                        <a:solidFill>
                          <a:schemeClr val="tx1"/>
                        </a:solidFill>
                      </a:endParaRPr>
                    </a:p>
                  </a:txBody>
                  <a:tcPr/>
                </a:tc>
                <a:extLst>
                  <a:ext uri="{0D108BD9-81ED-4DB2-BD59-A6C34878D82A}">
                    <a16:rowId xmlns:a16="http://schemas.microsoft.com/office/drawing/2014/main" val="887886058"/>
                  </a:ext>
                </a:extLst>
              </a:tr>
              <a:tr h="255837">
                <a:tc>
                  <a:txBody>
                    <a:bodyPr/>
                    <a:lstStyle/>
                    <a:p>
                      <a:r>
                        <a:rPr lang="en-US" sz="1200" dirty="0">
                          <a:solidFill>
                            <a:schemeClr val="tx1"/>
                          </a:solidFill>
                        </a:rPr>
                        <a:t>2</a:t>
                      </a:r>
                      <a:r>
                        <a:rPr lang="en-IN" sz="1200" dirty="0">
                          <a:solidFill>
                            <a:schemeClr val="tx1"/>
                          </a:solidFill>
                        </a:rPr>
                        <a:t>000_note</a:t>
                      </a:r>
                    </a:p>
                  </a:txBody>
                  <a:tcPr/>
                </a:tc>
                <a:tc>
                  <a:txBody>
                    <a:bodyPr/>
                    <a:lstStyle/>
                    <a:p>
                      <a:r>
                        <a:rPr lang="en-US" sz="1200" dirty="0">
                          <a:solidFill>
                            <a:schemeClr val="tx1"/>
                          </a:solidFill>
                        </a:rPr>
                        <a:t>201</a:t>
                      </a:r>
                      <a:endParaRPr lang="en-IN" sz="1200" dirty="0">
                        <a:solidFill>
                          <a:schemeClr val="tx1"/>
                        </a:solidFill>
                      </a:endParaRPr>
                    </a:p>
                  </a:txBody>
                  <a:tcPr/>
                </a:tc>
                <a:tc>
                  <a:txBody>
                    <a:bodyPr/>
                    <a:lstStyle/>
                    <a:p>
                      <a:r>
                        <a:rPr lang="en-US" sz="1200" dirty="0">
                          <a:solidFill>
                            <a:schemeClr val="tx1"/>
                          </a:solidFill>
                        </a:rPr>
                        <a:t>48</a:t>
                      </a:r>
                      <a:endParaRPr lang="en-IN" sz="1200" dirty="0">
                        <a:solidFill>
                          <a:schemeClr val="tx1"/>
                        </a:solidFill>
                      </a:endParaRPr>
                    </a:p>
                  </a:txBody>
                  <a:tcPr/>
                </a:tc>
                <a:extLst>
                  <a:ext uri="{0D108BD9-81ED-4DB2-BD59-A6C34878D82A}">
                    <a16:rowId xmlns:a16="http://schemas.microsoft.com/office/drawing/2014/main" val="2165263508"/>
                  </a:ext>
                </a:extLst>
              </a:tr>
            </a:tbl>
          </a:graphicData>
        </a:graphic>
      </p:graphicFrame>
    </p:spTree>
    <p:extLst>
      <p:ext uri="{BB962C8B-B14F-4D97-AF65-F5344CB8AC3E}">
        <p14:creationId xmlns:p14="http://schemas.microsoft.com/office/powerpoint/2010/main" val="1820011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80B6-BCD0-48B7-8999-339A15551309}"/>
              </a:ext>
            </a:extLst>
          </p:cNvPr>
          <p:cNvSpPr>
            <a:spLocks noGrp="1"/>
          </p:cNvSpPr>
          <p:nvPr>
            <p:ph type="title"/>
          </p:nvPr>
        </p:nvSpPr>
        <p:spPr/>
        <p:txBody>
          <a:bodyPr/>
          <a:lstStyle/>
          <a:p>
            <a:r>
              <a:rPr lang="en-US" dirty="0"/>
              <a:t>Lets Compare – Data Collection</a:t>
            </a:r>
            <a:endParaRPr lang="en-IN" dirty="0"/>
          </a:p>
        </p:txBody>
      </p:sp>
      <p:graphicFrame>
        <p:nvGraphicFramePr>
          <p:cNvPr id="3" name="Diagram 2">
            <a:extLst>
              <a:ext uri="{FF2B5EF4-FFF2-40B4-BE49-F238E27FC236}">
                <a16:creationId xmlns:a16="http://schemas.microsoft.com/office/drawing/2014/main" id="{DD160A4F-18C7-469D-B0B1-9EB1097C349C}"/>
              </a:ext>
            </a:extLst>
          </p:cNvPr>
          <p:cNvGraphicFramePr/>
          <p:nvPr>
            <p:extLst>
              <p:ext uri="{D42A27DB-BD31-4B8C-83A1-F6EECF244321}">
                <p14:modId xmlns:p14="http://schemas.microsoft.com/office/powerpoint/2010/main" val="4045999897"/>
              </p:ext>
            </p:extLst>
          </p:nvPr>
        </p:nvGraphicFramePr>
        <p:xfrm>
          <a:off x="1629916" y="1988840"/>
          <a:ext cx="9428046" cy="4625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2194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80B6-BCD0-48B7-8999-339A15551309}"/>
              </a:ext>
            </a:extLst>
          </p:cNvPr>
          <p:cNvSpPr>
            <a:spLocks noGrp="1"/>
          </p:cNvSpPr>
          <p:nvPr>
            <p:ph type="title"/>
          </p:nvPr>
        </p:nvSpPr>
        <p:spPr/>
        <p:txBody>
          <a:bodyPr/>
          <a:lstStyle/>
          <a:p>
            <a:r>
              <a:rPr lang="en-US" dirty="0"/>
              <a:t>Lets Compare – Feature Extraction</a:t>
            </a:r>
            <a:endParaRPr lang="en-IN" dirty="0"/>
          </a:p>
        </p:txBody>
      </p:sp>
      <p:graphicFrame>
        <p:nvGraphicFramePr>
          <p:cNvPr id="3" name="Diagram 2">
            <a:extLst>
              <a:ext uri="{FF2B5EF4-FFF2-40B4-BE49-F238E27FC236}">
                <a16:creationId xmlns:a16="http://schemas.microsoft.com/office/drawing/2014/main" id="{DD160A4F-18C7-469D-B0B1-9EB1097C349C}"/>
              </a:ext>
            </a:extLst>
          </p:cNvPr>
          <p:cNvGraphicFramePr/>
          <p:nvPr>
            <p:extLst>
              <p:ext uri="{D42A27DB-BD31-4B8C-83A1-F6EECF244321}">
                <p14:modId xmlns:p14="http://schemas.microsoft.com/office/powerpoint/2010/main" val="1962142279"/>
              </p:ext>
            </p:extLst>
          </p:nvPr>
        </p:nvGraphicFramePr>
        <p:xfrm>
          <a:off x="1723289" y="1484784"/>
          <a:ext cx="9428046" cy="4625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4717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80B6-BCD0-48B7-8999-339A15551309}"/>
              </a:ext>
            </a:extLst>
          </p:cNvPr>
          <p:cNvSpPr>
            <a:spLocks noGrp="1"/>
          </p:cNvSpPr>
          <p:nvPr>
            <p:ph type="title"/>
          </p:nvPr>
        </p:nvSpPr>
        <p:spPr/>
        <p:txBody>
          <a:bodyPr/>
          <a:lstStyle/>
          <a:p>
            <a:r>
              <a:rPr lang="en-US" dirty="0"/>
              <a:t>Lets Compare – Object Detection</a:t>
            </a:r>
            <a:endParaRPr lang="en-IN" dirty="0"/>
          </a:p>
        </p:txBody>
      </p:sp>
      <p:graphicFrame>
        <p:nvGraphicFramePr>
          <p:cNvPr id="3" name="Diagram 2">
            <a:extLst>
              <a:ext uri="{FF2B5EF4-FFF2-40B4-BE49-F238E27FC236}">
                <a16:creationId xmlns:a16="http://schemas.microsoft.com/office/drawing/2014/main" id="{DD160A4F-18C7-469D-B0B1-9EB1097C349C}"/>
              </a:ext>
            </a:extLst>
          </p:cNvPr>
          <p:cNvGraphicFramePr/>
          <p:nvPr>
            <p:extLst>
              <p:ext uri="{D42A27DB-BD31-4B8C-83A1-F6EECF244321}">
                <p14:modId xmlns:p14="http://schemas.microsoft.com/office/powerpoint/2010/main" val="3508120633"/>
              </p:ext>
            </p:extLst>
          </p:nvPr>
        </p:nvGraphicFramePr>
        <p:xfrm>
          <a:off x="1629916" y="1116416"/>
          <a:ext cx="9428046" cy="4625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1000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80B6-BCD0-48B7-8999-339A15551309}"/>
              </a:ext>
            </a:extLst>
          </p:cNvPr>
          <p:cNvSpPr>
            <a:spLocks noGrp="1"/>
          </p:cNvSpPr>
          <p:nvPr>
            <p:ph type="title"/>
          </p:nvPr>
        </p:nvSpPr>
        <p:spPr/>
        <p:txBody>
          <a:bodyPr/>
          <a:lstStyle/>
          <a:p>
            <a:r>
              <a:rPr lang="en-US" dirty="0"/>
              <a:t>Lets Compare – Issues </a:t>
            </a:r>
            <a:endParaRPr lang="en-IN" dirty="0"/>
          </a:p>
        </p:txBody>
      </p:sp>
      <p:graphicFrame>
        <p:nvGraphicFramePr>
          <p:cNvPr id="3" name="Diagram 2">
            <a:extLst>
              <a:ext uri="{FF2B5EF4-FFF2-40B4-BE49-F238E27FC236}">
                <a16:creationId xmlns:a16="http://schemas.microsoft.com/office/drawing/2014/main" id="{DD160A4F-18C7-469D-B0B1-9EB1097C349C}"/>
              </a:ext>
            </a:extLst>
          </p:cNvPr>
          <p:cNvGraphicFramePr/>
          <p:nvPr>
            <p:extLst>
              <p:ext uri="{D42A27DB-BD31-4B8C-83A1-F6EECF244321}">
                <p14:modId xmlns:p14="http://schemas.microsoft.com/office/powerpoint/2010/main" val="2765635494"/>
              </p:ext>
            </p:extLst>
          </p:nvPr>
        </p:nvGraphicFramePr>
        <p:xfrm>
          <a:off x="1723289" y="1851832"/>
          <a:ext cx="9428046" cy="4625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9565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95EE-FEB3-481D-981D-A018D0C16ACB}"/>
              </a:ext>
            </a:extLst>
          </p:cNvPr>
          <p:cNvSpPr>
            <a:spLocks noGrp="1"/>
          </p:cNvSpPr>
          <p:nvPr>
            <p:ph type="title"/>
          </p:nvPr>
        </p:nvSpPr>
        <p:spPr/>
        <p:txBody>
          <a:bodyPr/>
          <a:lstStyle/>
          <a:p>
            <a:r>
              <a:rPr lang="en-US" dirty="0"/>
              <a:t>Part 2. Data Collection</a:t>
            </a:r>
            <a:endParaRPr lang="en-IN" dirty="0"/>
          </a:p>
        </p:txBody>
      </p:sp>
      <p:sp>
        <p:nvSpPr>
          <p:cNvPr id="12" name="Content Placeholder 11">
            <a:extLst>
              <a:ext uri="{FF2B5EF4-FFF2-40B4-BE49-F238E27FC236}">
                <a16:creationId xmlns:a16="http://schemas.microsoft.com/office/drawing/2014/main" id="{D158AC29-EB0B-454B-9456-AFE7A002A617}"/>
              </a:ext>
            </a:extLst>
          </p:cNvPr>
          <p:cNvSpPr>
            <a:spLocks noGrp="1"/>
          </p:cNvSpPr>
          <p:nvPr>
            <p:ph idx="1"/>
          </p:nvPr>
        </p:nvSpPr>
        <p:spPr/>
        <p:txBody>
          <a:bodyPr/>
          <a:lstStyle/>
          <a:p>
            <a:pPr>
              <a:buFont typeface="Wingdings" panose="05000000000000000000" pitchFamily="2" charset="2"/>
              <a:buChar char="q"/>
            </a:pPr>
            <a:r>
              <a:rPr lang="en-US" dirty="0"/>
              <a:t>The dataset includes various mixtures of new &amp; old Indian currencies, with around 100-120 samples of each denomination.</a:t>
            </a:r>
          </a:p>
          <a:p>
            <a:pPr>
              <a:buFont typeface="Wingdings" panose="05000000000000000000" pitchFamily="2" charset="2"/>
              <a:buChar char="q"/>
            </a:pPr>
            <a:endParaRPr lang="en-US" dirty="0"/>
          </a:p>
          <a:p>
            <a:pPr>
              <a:buFont typeface="Wingdings" panose="05000000000000000000" pitchFamily="2" charset="2"/>
              <a:buChar char="q"/>
            </a:pPr>
            <a:r>
              <a:rPr lang="en-US" dirty="0"/>
              <a:t>Around 250 images containing abstract background are also included, to make the model more efficient.</a:t>
            </a:r>
          </a:p>
          <a:p>
            <a:pPr>
              <a:buFont typeface="Wingdings" panose="05000000000000000000" pitchFamily="2" charset="2"/>
              <a:buChar char="q"/>
            </a:pPr>
            <a:endParaRPr lang="en-US" dirty="0"/>
          </a:p>
          <a:p>
            <a:pPr>
              <a:buFont typeface="Wingdings" panose="05000000000000000000" pitchFamily="2" charset="2"/>
              <a:buChar char="q"/>
            </a:pPr>
            <a:r>
              <a:rPr lang="en-IN" dirty="0"/>
              <a:t>Part of the data is collected from Kaggle, Google search and a small portion of high quality images are added from my side, just to make the dataset more wholesome.</a:t>
            </a:r>
          </a:p>
        </p:txBody>
      </p:sp>
    </p:spTree>
    <p:extLst>
      <p:ext uri="{BB962C8B-B14F-4D97-AF65-F5344CB8AC3E}">
        <p14:creationId xmlns:p14="http://schemas.microsoft.com/office/powerpoint/2010/main" val="244244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C4F9-95BC-4FA7-9746-D759A91D7CCF}"/>
              </a:ext>
            </a:extLst>
          </p:cNvPr>
          <p:cNvSpPr>
            <a:spLocks noGrp="1"/>
          </p:cNvSpPr>
          <p:nvPr>
            <p:ph type="title"/>
          </p:nvPr>
        </p:nvSpPr>
        <p:spPr/>
        <p:txBody>
          <a:bodyPr/>
          <a:lstStyle/>
          <a:p>
            <a:r>
              <a:rPr lang="en-US" dirty="0"/>
              <a:t>Directory View</a:t>
            </a:r>
            <a:endParaRPr lang="en-IN" dirty="0"/>
          </a:p>
        </p:txBody>
      </p:sp>
      <p:graphicFrame>
        <p:nvGraphicFramePr>
          <p:cNvPr id="3" name="Diagram 2">
            <a:extLst>
              <a:ext uri="{FF2B5EF4-FFF2-40B4-BE49-F238E27FC236}">
                <a16:creationId xmlns:a16="http://schemas.microsoft.com/office/drawing/2014/main" id="{22C46FFA-6A8F-4AD5-B147-F6C4B9ACB8EC}"/>
              </a:ext>
            </a:extLst>
          </p:cNvPr>
          <p:cNvGraphicFramePr/>
          <p:nvPr>
            <p:extLst>
              <p:ext uri="{D42A27DB-BD31-4B8C-83A1-F6EECF244321}">
                <p14:modId xmlns:p14="http://schemas.microsoft.com/office/powerpoint/2010/main" val="2773676525"/>
              </p:ext>
            </p:extLst>
          </p:nvPr>
        </p:nvGraphicFramePr>
        <p:xfrm>
          <a:off x="1989956" y="1196752"/>
          <a:ext cx="9679565" cy="504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7311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1565-E80A-4501-A30F-52AD2EFF9A9A}"/>
              </a:ext>
            </a:extLst>
          </p:cNvPr>
          <p:cNvSpPr>
            <a:spLocks noGrp="1"/>
          </p:cNvSpPr>
          <p:nvPr>
            <p:ph type="title"/>
          </p:nvPr>
        </p:nvSpPr>
        <p:spPr/>
        <p:txBody>
          <a:bodyPr/>
          <a:lstStyle/>
          <a:p>
            <a:r>
              <a:rPr lang="en-US" dirty="0"/>
              <a:t>Sample Images</a:t>
            </a:r>
            <a:endParaRPr lang="en-IN" dirty="0"/>
          </a:p>
        </p:txBody>
      </p:sp>
      <p:pic>
        <p:nvPicPr>
          <p:cNvPr id="4" name="Picture 3">
            <a:extLst>
              <a:ext uri="{FF2B5EF4-FFF2-40B4-BE49-F238E27FC236}">
                <a16:creationId xmlns:a16="http://schemas.microsoft.com/office/drawing/2014/main" id="{2FC71DCC-B40E-4616-A5CB-A7912FA30A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1305" y="1825054"/>
            <a:ext cx="3194712" cy="2396034"/>
          </a:xfrm>
          <a:prstGeom prst="rect">
            <a:avLst/>
          </a:prstGeom>
        </p:spPr>
      </p:pic>
      <p:pic>
        <p:nvPicPr>
          <p:cNvPr id="6" name="Picture 5">
            <a:extLst>
              <a:ext uri="{FF2B5EF4-FFF2-40B4-BE49-F238E27FC236}">
                <a16:creationId xmlns:a16="http://schemas.microsoft.com/office/drawing/2014/main" id="{6B4B7AD1-D01F-4E85-BF73-EE9BDC4E1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750" y="4365104"/>
            <a:ext cx="2311059" cy="2311059"/>
          </a:xfrm>
          <a:prstGeom prst="rect">
            <a:avLst/>
          </a:prstGeom>
        </p:spPr>
      </p:pic>
      <p:pic>
        <p:nvPicPr>
          <p:cNvPr id="8" name="Picture 7">
            <a:extLst>
              <a:ext uri="{FF2B5EF4-FFF2-40B4-BE49-F238E27FC236}">
                <a16:creationId xmlns:a16="http://schemas.microsoft.com/office/drawing/2014/main" id="{70CB88A0-CE01-4A2C-BADB-DE43BD103C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1902" y="1847875"/>
            <a:ext cx="3701101" cy="2464991"/>
          </a:xfrm>
          <a:prstGeom prst="rect">
            <a:avLst/>
          </a:prstGeom>
        </p:spPr>
      </p:pic>
      <p:sp>
        <p:nvSpPr>
          <p:cNvPr id="9" name="TextBox 8">
            <a:extLst>
              <a:ext uri="{FF2B5EF4-FFF2-40B4-BE49-F238E27FC236}">
                <a16:creationId xmlns:a16="http://schemas.microsoft.com/office/drawing/2014/main" id="{FF614616-A948-4498-AF1F-6153F2D64C65}"/>
              </a:ext>
            </a:extLst>
          </p:cNvPr>
          <p:cNvSpPr txBox="1"/>
          <p:nvPr/>
        </p:nvSpPr>
        <p:spPr>
          <a:xfrm>
            <a:off x="1713377" y="4180438"/>
            <a:ext cx="3042085" cy="369332"/>
          </a:xfrm>
          <a:prstGeom prst="rect">
            <a:avLst/>
          </a:prstGeom>
          <a:noFill/>
        </p:spPr>
        <p:txBody>
          <a:bodyPr wrap="square" rtlCol="0">
            <a:spAutoFit/>
          </a:bodyPr>
          <a:lstStyle/>
          <a:p>
            <a:r>
              <a:rPr lang="en-US" dirty="0"/>
              <a:t>Images Added from my side</a:t>
            </a:r>
            <a:endParaRPr lang="en-IN" dirty="0"/>
          </a:p>
        </p:txBody>
      </p:sp>
      <p:sp>
        <p:nvSpPr>
          <p:cNvPr id="10" name="TextBox 9">
            <a:extLst>
              <a:ext uri="{FF2B5EF4-FFF2-40B4-BE49-F238E27FC236}">
                <a16:creationId xmlns:a16="http://schemas.microsoft.com/office/drawing/2014/main" id="{10BA8787-04B9-4C60-87F4-B653998DCECA}"/>
              </a:ext>
            </a:extLst>
          </p:cNvPr>
          <p:cNvSpPr txBox="1"/>
          <p:nvPr/>
        </p:nvSpPr>
        <p:spPr>
          <a:xfrm>
            <a:off x="5428593" y="4025611"/>
            <a:ext cx="1944216" cy="369332"/>
          </a:xfrm>
          <a:prstGeom prst="rect">
            <a:avLst/>
          </a:prstGeom>
          <a:noFill/>
        </p:spPr>
        <p:txBody>
          <a:bodyPr wrap="square" rtlCol="0">
            <a:spAutoFit/>
          </a:bodyPr>
          <a:lstStyle/>
          <a:p>
            <a:r>
              <a:rPr lang="en-US" dirty="0"/>
              <a:t>Google Images</a:t>
            </a:r>
            <a:endParaRPr lang="en-IN" dirty="0"/>
          </a:p>
        </p:txBody>
      </p:sp>
      <p:sp>
        <p:nvSpPr>
          <p:cNvPr id="11" name="TextBox 10">
            <a:extLst>
              <a:ext uri="{FF2B5EF4-FFF2-40B4-BE49-F238E27FC236}">
                <a16:creationId xmlns:a16="http://schemas.microsoft.com/office/drawing/2014/main" id="{E3F11FB8-1CD4-4870-B166-C49CC06FBC54}"/>
              </a:ext>
            </a:extLst>
          </p:cNvPr>
          <p:cNvSpPr txBox="1"/>
          <p:nvPr/>
        </p:nvSpPr>
        <p:spPr>
          <a:xfrm>
            <a:off x="8111852" y="4260166"/>
            <a:ext cx="3240360" cy="369332"/>
          </a:xfrm>
          <a:prstGeom prst="rect">
            <a:avLst/>
          </a:prstGeom>
          <a:noFill/>
        </p:spPr>
        <p:txBody>
          <a:bodyPr wrap="square" rtlCol="0">
            <a:spAutoFit/>
          </a:bodyPr>
          <a:lstStyle/>
          <a:p>
            <a:r>
              <a:rPr lang="en-US" dirty="0"/>
              <a:t>Additional Background Images</a:t>
            </a:r>
            <a:endParaRPr lang="en-IN" dirty="0"/>
          </a:p>
        </p:txBody>
      </p:sp>
    </p:spTree>
    <p:extLst>
      <p:ext uri="{BB962C8B-B14F-4D97-AF65-F5344CB8AC3E}">
        <p14:creationId xmlns:p14="http://schemas.microsoft.com/office/powerpoint/2010/main" val="1510244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95EE-FEB3-481D-981D-A018D0C16ACB}"/>
              </a:ext>
            </a:extLst>
          </p:cNvPr>
          <p:cNvSpPr>
            <a:spLocks noGrp="1"/>
          </p:cNvSpPr>
          <p:nvPr>
            <p:ph type="title"/>
          </p:nvPr>
        </p:nvSpPr>
        <p:spPr/>
        <p:txBody>
          <a:bodyPr/>
          <a:lstStyle/>
          <a:p>
            <a:r>
              <a:rPr lang="en-US" dirty="0"/>
              <a:t>Part 3. Data Preparation - Labelling</a:t>
            </a:r>
            <a:endParaRPr lang="en-IN" dirty="0"/>
          </a:p>
        </p:txBody>
      </p:sp>
      <p:sp>
        <p:nvSpPr>
          <p:cNvPr id="3" name="Content Placeholder 2">
            <a:extLst>
              <a:ext uri="{FF2B5EF4-FFF2-40B4-BE49-F238E27FC236}">
                <a16:creationId xmlns:a16="http://schemas.microsoft.com/office/drawing/2014/main" id="{B6B80DD8-CA55-44D4-AC4E-4923DA51A720}"/>
              </a:ext>
            </a:extLst>
          </p:cNvPr>
          <p:cNvSpPr>
            <a:spLocks noGrp="1"/>
          </p:cNvSpPr>
          <p:nvPr>
            <p:ph idx="1"/>
          </p:nvPr>
        </p:nvSpPr>
        <p:spPr/>
        <p:txBody>
          <a:bodyPr>
            <a:normAutofit/>
          </a:bodyPr>
          <a:lstStyle/>
          <a:p>
            <a:pPr>
              <a:buFont typeface="Wingdings" panose="05000000000000000000" pitchFamily="2" charset="2"/>
              <a:buChar char="q"/>
            </a:pPr>
            <a:r>
              <a:rPr lang="en-US" dirty="0">
                <a:latin typeface="+mj-lt"/>
              </a:rPr>
              <a:t>After sufficient data is being collected, images are labelled using </a:t>
            </a:r>
            <a:r>
              <a:rPr lang="en-US" b="0" i="0" dirty="0" err="1">
                <a:effectLst/>
                <a:latin typeface="+mj-lt"/>
              </a:rPr>
              <a:t>LabelImg</a:t>
            </a:r>
            <a:r>
              <a:rPr lang="en-US" dirty="0">
                <a:latin typeface="+mj-lt"/>
              </a:rPr>
              <a:t>.</a:t>
            </a:r>
          </a:p>
          <a:p>
            <a:pPr>
              <a:buFont typeface="Wingdings" panose="05000000000000000000" pitchFamily="2" charset="2"/>
              <a:buChar char="q"/>
            </a:pPr>
            <a:endParaRPr lang="en-US" dirty="0">
              <a:latin typeface="+mj-lt"/>
            </a:endParaRPr>
          </a:p>
          <a:p>
            <a:pPr>
              <a:buFont typeface="Wingdings" panose="05000000000000000000" pitchFamily="2" charset="2"/>
              <a:buChar char="q"/>
            </a:pPr>
            <a:r>
              <a:rPr lang="en-US" b="0" i="0" dirty="0" err="1">
                <a:effectLst/>
                <a:latin typeface="+mj-lt"/>
              </a:rPr>
              <a:t>LabelImg</a:t>
            </a:r>
            <a:r>
              <a:rPr lang="en-US" b="0" i="0" dirty="0">
                <a:effectLst/>
                <a:latin typeface="+mj-lt"/>
              </a:rPr>
              <a:t> is a graphical image annotation tool free sourced by PyPI.org.</a:t>
            </a:r>
          </a:p>
          <a:p>
            <a:pPr>
              <a:buFont typeface="Wingdings" panose="05000000000000000000" pitchFamily="2" charset="2"/>
              <a:buChar char="q"/>
            </a:pPr>
            <a:endParaRPr lang="en-US" b="0" i="0" dirty="0">
              <a:solidFill>
                <a:srgbClr val="464646"/>
              </a:solidFill>
              <a:effectLst/>
              <a:latin typeface="+mj-lt"/>
            </a:endParaRPr>
          </a:p>
          <a:p>
            <a:pPr>
              <a:buFont typeface="Wingdings" panose="05000000000000000000" pitchFamily="2" charset="2"/>
              <a:buChar char="q"/>
            </a:pPr>
            <a:r>
              <a:rPr lang="en-IN" dirty="0"/>
              <a:t>After labelling, 80% of dataset will act as training data, while rest 20% will be used for validation.</a:t>
            </a:r>
            <a:endParaRPr lang="en-US" b="0" i="0" dirty="0">
              <a:solidFill>
                <a:srgbClr val="464646"/>
              </a:solidFill>
              <a:effectLst/>
              <a:latin typeface="+mj-lt"/>
            </a:endParaRPr>
          </a:p>
        </p:txBody>
      </p:sp>
    </p:spTree>
    <p:extLst>
      <p:ext uri="{BB962C8B-B14F-4D97-AF65-F5344CB8AC3E}">
        <p14:creationId xmlns:p14="http://schemas.microsoft.com/office/powerpoint/2010/main" val="3325587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A8C1-362E-4F86-9DB5-58A0E523BABB}"/>
              </a:ext>
            </a:extLst>
          </p:cNvPr>
          <p:cNvSpPr>
            <a:spLocks noGrp="1"/>
          </p:cNvSpPr>
          <p:nvPr>
            <p:ph type="title"/>
          </p:nvPr>
        </p:nvSpPr>
        <p:spPr/>
        <p:txBody>
          <a:bodyPr/>
          <a:lstStyle/>
          <a:p>
            <a:r>
              <a:rPr lang="en-US" dirty="0"/>
              <a:t>Sample Labels</a:t>
            </a:r>
            <a:endParaRPr lang="en-IN" dirty="0"/>
          </a:p>
        </p:txBody>
      </p:sp>
      <p:pic>
        <p:nvPicPr>
          <p:cNvPr id="4" name="Picture 3">
            <a:extLst>
              <a:ext uri="{FF2B5EF4-FFF2-40B4-BE49-F238E27FC236}">
                <a16:creationId xmlns:a16="http://schemas.microsoft.com/office/drawing/2014/main" id="{B74FDEC0-A6F6-429B-BB58-0C245A8EB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1772816"/>
            <a:ext cx="9722296" cy="4896616"/>
          </a:xfrm>
          <a:prstGeom prst="rect">
            <a:avLst/>
          </a:prstGeom>
        </p:spPr>
      </p:pic>
    </p:spTree>
    <p:extLst>
      <p:ext uri="{BB962C8B-B14F-4D97-AF65-F5344CB8AC3E}">
        <p14:creationId xmlns:p14="http://schemas.microsoft.com/office/powerpoint/2010/main" val="281308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BFA9-0D9F-4591-B096-274D0EF7A715}"/>
              </a:ext>
            </a:extLst>
          </p:cNvPr>
          <p:cNvSpPr>
            <a:spLocks noGrp="1"/>
          </p:cNvSpPr>
          <p:nvPr>
            <p:ph type="title"/>
          </p:nvPr>
        </p:nvSpPr>
        <p:spPr>
          <a:xfrm>
            <a:off x="1522413" y="354367"/>
            <a:ext cx="9829799" cy="1219200"/>
          </a:xfrm>
        </p:spPr>
        <p:txBody>
          <a:bodyPr/>
          <a:lstStyle/>
          <a:p>
            <a:r>
              <a:rPr lang="en-IN" dirty="0"/>
              <a:t>A little bit about the IDEA!</a:t>
            </a:r>
          </a:p>
        </p:txBody>
      </p:sp>
      <p:sp>
        <p:nvSpPr>
          <p:cNvPr id="3" name="Content Placeholder 2">
            <a:extLst>
              <a:ext uri="{FF2B5EF4-FFF2-40B4-BE49-F238E27FC236}">
                <a16:creationId xmlns:a16="http://schemas.microsoft.com/office/drawing/2014/main" id="{3C86381C-5E0D-404B-B111-6EFC7E97E78F}"/>
              </a:ext>
            </a:extLst>
          </p:cNvPr>
          <p:cNvSpPr>
            <a:spLocks noGrp="1"/>
          </p:cNvSpPr>
          <p:nvPr>
            <p:ph idx="1"/>
          </p:nvPr>
        </p:nvSpPr>
        <p:spPr>
          <a:xfrm>
            <a:off x="1522413" y="2132856"/>
            <a:ext cx="9829799" cy="4187825"/>
          </a:xfrm>
        </p:spPr>
        <p:txBody>
          <a:bodyPr/>
          <a:lstStyle/>
          <a:p>
            <a:pPr>
              <a:buFont typeface="Wingdings" panose="05000000000000000000" pitchFamily="2" charset="2"/>
              <a:buChar char="q"/>
            </a:pPr>
            <a:r>
              <a:rPr lang="en-IN" dirty="0"/>
              <a:t>While recognizing any country’s currency, there seems to be a huge gap between visually impaired and a normal visioned person.</a:t>
            </a:r>
          </a:p>
          <a:p>
            <a:pPr>
              <a:buFont typeface="Wingdings" panose="05000000000000000000" pitchFamily="2" charset="2"/>
              <a:buChar char="q"/>
            </a:pPr>
            <a:r>
              <a:rPr lang="en-IN" dirty="0"/>
              <a:t>The idea is to reduce this gap for Indian currency by proposing a deep learning based currency recognition system.</a:t>
            </a:r>
          </a:p>
          <a:p>
            <a:pPr>
              <a:buFont typeface="Wingdings" panose="05000000000000000000" pitchFamily="2" charset="2"/>
              <a:buChar char="q"/>
            </a:pPr>
            <a:r>
              <a:rPr lang="en-IN" dirty="0"/>
              <a:t>By collecting data from various sources, a convolution neural network will be trained to extract features from the images.</a:t>
            </a:r>
          </a:p>
          <a:p>
            <a:pPr>
              <a:buFont typeface="Wingdings" panose="05000000000000000000" pitchFamily="2" charset="2"/>
              <a:buChar char="q"/>
            </a:pPr>
            <a:r>
              <a:rPr lang="en-IN" dirty="0"/>
              <a:t>Later, an object detection algorithm, will take earlier extracted features into consideration while classifying a denomination.</a:t>
            </a:r>
          </a:p>
        </p:txBody>
      </p:sp>
    </p:spTree>
    <p:extLst>
      <p:ext uri="{BB962C8B-B14F-4D97-AF65-F5344CB8AC3E}">
        <p14:creationId xmlns:p14="http://schemas.microsoft.com/office/powerpoint/2010/main" val="2096560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95EE-FEB3-481D-981D-A018D0C16ACB}"/>
              </a:ext>
            </a:extLst>
          </p:cNvPr>
          <p:cNvSpPr>
            <a:spLocks noGrp="1"/>
          </p:cNvSpPr>
          <p:nvPr>
            <p:ph type="title"/>
          </p:nvPr>
        </p:nvSpPr>
        <p:spPr/>
        <p:txBody>
          <a:bodyPr/>
          <a:lstStyle/>
          <a:p>
            <a:r>
              <a:rPr lang="en-US" dirty="0"/>
              <a:t>Part 3. Data Preparation – Augmentation</a:t>
            </a:r>
            <a:endParaRPr lang="en-IN" dirty="0"/>
          </a:p>
        </p:txBody>
      </p:sp>
      <p:sp>
        <p:nvSpPr>
          <p:cNvPr id="3" name="Content Placeholder 2">
            <a:extLst>
              <a:ext uri="{FF2B5EF4-FFF2-40B4-BE49-F238E27FC236}">
                <a16:creationId xmlns:a16="http://schemas.microsoft.com/office/drawing/2014/main" id="{B6B80DD8-CA55-44D4-AC4E-4923DA51A720}"/>
              </a:ext>
            </a:extLst>
          </p:cNvPr>
          <p:cNvSpPr>
            <a:spLocks noGrp="1"/>
          </p:cNvSpPr>
          <p:nvPr>
            <p:ph idx="1"/>
          </p:nvPr>
        </p:nvSpPr>
        <p:spPr/>
        <p:txBody>
          <a:bodyPr>
            <a:normAutofit fontScale="92500"/>
          </a:bodyPr>
          <a:lstStyle/>
          <a:p>
            <a:pPr>
              <a:buFont typeface="Wingdings" panose="05000000000000000000" pitchFamily="2" charset="2"/>
              <a:buChar char="q"/>
            </a:pPr>
            <a:r>
              <a:rPr lang="en-IN" dirty="0">
                <a:latin typeface="+mj-lt"/>
              </a:rPr>
              <a:t>Since, in real life, the notes are not as crisp as needed by the model, Data AUGMENTATION becomes a necessity.</a:t>
            </a:r>
          </a:p>
          <a:p>
            <a:pPr>
              <a:buFont typeface="Wingdings" panose="05000000000000000000" pitchFamily="2" charset="2"/>
              <a:buChar char="q"/>
            </a:pPr>
            <a:endParaRPr lang="en-IN" dirty="0">
              <a:latin typeface="+mj-lt"/>
            </a:endParaRPr>
          </a:p>
          <a:p>
            <a:pPr>
              <a:buFont typeface="Wingdings" panose="05000000000000000000" pitchFamily="2" charset="2"/>
              <a:buChar char="q"/>
            </a:pPr>
            <a:r>
              <a:rPr lang="en-US" i="0" dirty="0">
                <a:solidFill>
                  <a:srgbClr val="202124"/>
                </a:solidFill>
                <a:effectLst/>
                <a:latin typeface="+mj-lt"/>
              </a:rPr>
              <a:t>Data augmentation in data analysis are techniques used to increase the amount of data by adding slightly modified copies of already existing data or newly created synthetic data from existing data. It acts as a </a:t>
            </a:r>
            <a:r>
              <a:rPr lang="en-US" i="0" dirty="0" err="1">
                <a:solidFill>
                  <a:srgbClr val="202124"/>
                </a:solidFill>
                <a:effectLst/>
                <a:latin typeface="+mj-lt"/>
              </a:rPr>
              <a:t>regularizer</a:t>
            </a:r>
            <a:r>
              <a:rPr lang="en-US" i="0" dirty="0">
                <a:solidFill>
                  <a:srgbClr val="202124"/>
                </a:solidFill>
                <a:effectLst/>
                <a:latin typeface="+mj-lt"/>
              </a:rPr>
              <a:t> and helps reduce overfitting when training a machine learning model.</a:t>
            </a:r>
            <a:endParaRPr lang="en-IN" dirty="0">
              <a:latin typeface="+mj-lt"/>
            </a:endParaRPr>
          </a:p>
          <a:p>
            <a:pPr>
              <a:buFont typeface="Wingdings" panose="05000000000000000000" pitchFamily="2" charset="2"/>
              <a:buChar char="q"/>
            </a:pPr>
            <a:endParaRPr lang="en-IN" dirty="0">
              <a:latin typeface="+mj-lt"/>
            </a:endParaRPr>
          </a:p>
          <a:p>
            <a:pPr>
              <a:buFont typeface="Wingdings" panose="05000000000000000000" pitchFamily="2" charset="2"/>
              <a:buChar char="q"/>
            </a:pPr>
            <a:r>
              <a:rPr lang="en-IN" dirty="0">
                <a:latin typeface="+mj-lt"/>
              </a:rPr>
              <a:t>Using Adobe Photoshop, and </a:t>
            </a:r>
            <a:r>
              <a:rPr lang="en-IN" dirty="0" err="1">
                <a:latin typeface="+mj-lt"/>
              </a:rPr>
              <a:t>Keras</a:t>
            </a:r>
            <a:r>
              <a:rPr lang="en-IN" dirty="0">
                <a:latin typeface="+mj-lt"/>
              </a:rPr>
              <a:t>, images are rotated on various angles, and some are even cropped, to make the training process more robust.</a:t>
            </a:r>
          </a:p>
        </p:txBody>
      </p:sp>
    </p:spTree>
    <p:extLst>
      <p:ext uri="{BB962C8B-B14F-4D97-AF65-F5344CB8AC3E}">
        <p14:creationId xmlns:p14="http://schemas.microsoft.com/office/powerpoint/2010/main" val="4042168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C53A-513B-43F6-8BCE-4B929BE1ABE3}"/>
              </a:ext>
            </a:extLst>
          </p:cNvPr>
          <p:cNvSpPr>
            <a:spLocks noGrp="1"/>
          </p:cNvSpPr>
          <p:nvPr>
            <p:ph type="title"/>
          </p:nvPr>
        </p:nvSpPr>
        <p:spPr/>
        <p:txBody>
          <a:bodyPr/>
          <a:lstStyle/>
          <a:p>
            <a:r>
              <a:rPr lang="en-US" dirty="0"/>
              <a:t>Sample – Augmented Images</a:t>
            </a:r>
            <a:endParaRPr lang="en-IN" dirty="0"/>
          </a:p>
        </p:txBody>
      </p:sp>
      <p:pic>
        <p:nvPicPr>
          <p:cNvPr id="18" name="Content Placeholder 17">
            <a:extLst>
              <a:ext uri="{FF2B5EF4-FFF2-40B4-BE49-F238E27FC236}">
                <a16:creationId xmlns:a16="http://schemas.microsoft.com/office/drawing/2014/main" id="{3A5A86C4-5E06-4CBC-AD3D-FB1A9414977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01924" y="2132856"/>
            <a:ext cx="2699657" cy="1219200"/>
          </a:xfrm>
        </p:spPr>
      </p:pic>
      <p:pic>
        <p:nvPicPr>
          <p:cNvPr id="19" name="Content Placeholder 17">
            <a:extLst>
              <a:ext uri="{FF2B5EF4-FFF2-40B4-BE49-F238E27FC236}">
                <a16:creationId xmlns:a16="http://schemas.microsoft.com/office/drawing/2014/main" id="{374E1096-86E6-4103-B218-3E39415FD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3325666">
            <a:off x="5169512" y="3528429"/>
            <a:ext cx="2699657" cy="1219200"/>
          </a:xfrm>
          <a:prstGeom prst="rect">
            <a:avLst/>
          </a:prstGeom>
        </p:spPr>
      </p:pic>
      <p:pic>
        <p:nvPicPr>
          <p:cNvPr id="20" name="Content Placeholder 17">
            <a:extLst>
              <a:ext uri="{FF2B5EF4-FFF2-40B4-BE49-F238E27FC236}">
                <a16:creationId xmlns:a16="http://schemas.microsoft.com/office/drawing/2014/main" id="{569AD75E-FFDE-45CF-9A1A-6E22FB0A7C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398668" y="2132856"/>
            <a:ext cx="2699657" cy="1219200"/>
          </a:xfrm>
          <a:prstGeom prst="rect">
            <a:avLst/>
          </a:prstGeom>
        </p:spPr>
      </p:pic>
      <p:pic>
        <p:nvPicPr>
          <p:cNvPr id="21" name="Content Placeholder 17">
            <a:extLst>
              <a:ext uri="{FF2B5EF4-FFF2-40B4-BE49-F238E27FC236}">
                <a16:creationId xmlns:a16="http://schemas.microsoft.com/office/drawing/2014/main" id="{250CC163-5645-4BB6-A805-F6CA77A8B1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flipV="1">
            <a:off x="1773932" y="5013176"/>
            <a:ext cx="2699657" cy="1219200"/>
          </a:xfrm>
          <a:prstGeom prst="rect">
            <a:avLst/>
          </a:prstGeom>
        </p:spPr>
      </p:pic>
      <p:pic>
        <p:nvPicPr>
          <p:cNvPr id="22" name="Content Placeholder 17">
            <a:extLst>
              <a:ext uri="{FF2B5EF4-FFF2-40B4-BE49-F238E27FC236}">
                <a16:creationId xmlns:a16="http://schemas.microsoft.com/office/drawing/2014/main" id="{8FD8AEB7-D671-405A-BFDA-3279D42C0B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8470676" y="5013176"/>
            <a:ext cx="2699657" cy="1219200"/>
          </a:xfrm>
          <a:prstGeom prst="rect">
            <a:avLst/>
          </a:prstGeom>
        </p:spPr>
      </p:pic>
      <p:sp>
        <p:nvSpPr>
          <p:cNvPr id="23" name="TextBox 22">
            <a:extLst>
              <a:ext uri="{FF2B5EF4-FFF2-40B4-BE49-F238E27FC236}">
                <a16:creationId xmlns:a16="http://schemas.microsoft.com/office/drawing/2014/main" id="{C1ACD4EA-B628-409C-B3DD-DAF68005CF39}"/>
              </a:ext>
            </a:extLst>
          </p:cNvPr>
          <p:cNvSpPr txBox="1"/>
          <p:nvPr/>
        </p:nvSpPr>
        <p:spPr>
          <a:xfrm>
            <a:off x="2207607" y="3419708"/>
            <a:ext cx="1656184" cy="369332"/>
          </a:xfrm>
          <a:prstGeom prst="rect">
            <a:avLst/>
          </a:prstGeom>
          <a:noFill/>
        </p:spPr>
        <p:txBody>
          <a:bodyPr wrap="square" rtlCol="0">
            <a:spAutoFit/>
          </a:bodyPr>
          <a:lstStyle/>
          <a:p>
            <a:r>
              <a:rPr lang="en-US" dirty="0"/>
              <a:t>Normal Image</a:t>
            </a:r>
            <a:endParaRPr lang="en-IN" dirty="0"/>
          </a:p>
        </p:txBody>
      </p:sp>
      <p:sp>
        <p:nvSpPr>
          <p:cNvPr id="24" name="TextBox 23">
            <a:extLst>
              <a:ext uri="{FF2B5EF4-FFF2-40B4-BE49-F238E27FC236}">
                <a16:creationId xmlns:a16="http://schemas.microsoft.com/office/drawing/2014/main" id="{5B2678BF-5A9B-43F4-9988-A684A1C6BC63}"/>
              </a:ext>
            </a:extLst>
          </p:cNvPr>
          <p:cNvSpPr txBox="1"/>
          <p:nvPr/>
        </p:nvSpPr>
        <p:spPr>
          <a:xfrm>
            <a:off x="8668376" y="3419708"/>
            <a:ext cx="2304256" cy="369332"/>
          </a:xfrm>
          <a:prstGeom prst="rect">
            <a:avLst/>
          </a:prstGeom>
          <a:noFill/>
        </p:spPr>
        <p:txBody>
          <a:bodyPr wrap="square" rtlCol="0">
            <a:spAutoFit/>
          </a:bodyPr>
          <a:lstStyle/>
          <a:p>
            <a:r>
              <a:rPr lang="en-US" dirty="0"/>
              <a:t>Flipped Horizontal</a:t>
            </a:r>
            <a:endParaRPr lang="en-IN" dirty="0"/>
          </a:p>
        </p:txBody>
      </p:sp>
      <p:sp>
        <p:nvSpPr>
          <p:cNvPr id="25" name="TextBox 24">
            <a:extLst>
              <a:ext uri="{FF2B5EF4-FFF2-40B4-BE49-F238E27FC236}">
                <a16:creationId xmlns:a16="http://schemas.microsoft.com/office/drawing/2014/main" id="{9F443041-764C-454C-B820-A0FAA4C2F943}"/>
              </a:ext>
            </a:extLst>
          </p:cNvPr>
          <p:cNvSpPr txBox="1"/>
          <p:nvPr/>
        </p:nvSpPr>
        <p:spPr>
          <a:xfrm>
            <a:off x="5013003" y="2279996"/>
            <a:ext cx="2699656" cy="369332"/>
          </a:xfrm>
          <a:prstGeom prst="rect">
            <a:avLst/>
          </a:prstGeom>
          <a:noFill/>
        </p:spPr>
        <p:txBody>
          <a:bodyPr wrap="square" rtlCol="0">
            <a:spAutoFit/>
          </a:bodyPr>
          <a:lstStyle/>
          <a:p>
            <a:r>
              <a:rPr lang="en-US" dirty="0"/>
              <a:t>Rotated at 45 Degrees</a:t>
            </a:r>
            <a:endParaRPr lang="en-IN" dirty="0"/>
          </a:p>
        </p:txBody>
      </p:sp>
      <p:sp>
        <p:nvSpPr>
          <p:cNvPr id="26" name="TextBox 25">
            <a:extLst>
              <a:ext uri="{FF2B5EF4-FFF2-40B4-BE49-F238E27FC236}">
                <a16:creationId xmlns:a16="http://schemas.microsoft.com/office/drawing/2014/main" id="{A8158B1C-300D-4B0B-8DA9-028C9367BE31}"/>
              </a:ext>
            </a:extLst>
          </p:cNvPr>
          <p:cNvSpPr txBox="1"/>
          <p:nvPr/>
        </p:nvSpPr>
        <p:spPr>
          <a:xfrm>
            <a:off x="2097325" y="6210913"/>
            <a:ext cx="2304256" cy="369332"/>
          </a:xfrm>
          <a:prstGeom prst="rect">
            <a:avLst/>
          </a:prstGeom>
          <a:noFill/>
        </p:spPr>
        <p:txBody>
          <a:bodyPr wrap="square" rtlCol="0">
            <a:spAutoFit/>
          </a:bodyPr>
          <a:lstStyle/>
          <a:p>
            <a:r>
              <a:rPr lang="en-US" dirty="0"/>
              <a:t>Flipped Vertical</a:t>
            </a:r>
            <a:endParaRPr lang="en-IN" dirty="0"/>
          </a:p>
        </p:txBody>
      </p:sp>
      <p:sp>
        <p:nvSpPr>
          <p:cNvPr id="27" name="TextBox 26">
            <a:extLst>
              <a:ext uri="{FF2B5EF4-FFF2-40B4-BE49-F238E27FC236}">
                <a16:creationId xmlns:a16="http://schemas.microsoft.com/office/drawing/2014/main" id="{08877B24-85AB-4632-9FF4-E5F41DB2FB1E}"/>
              </a:ext>
            </a:extLst>
          </p:cNvPr>
          <p:cNvSpPr txBox="1"/>
          <p:nvPr/>
        </p:nvSpPr>
        <p:spPr>
          <a:xfrm>
            <a:off x="8369707" y="6210913"/>
            <a:ext cx="3371673" cy="369332"/>
          </a:xfrm>
          <a:prstGeom prst="rect">
            <a:avLst/>
          </a:prstGeom>
          <a:noFill/>
        </p:spPr>
        <p:txBody>
          <a:bodyPr wrap="square" rtlCol="0">
            <a:spAutoFit/>
          </a:bodyPr>
          <a:lstStyle/>
          <a:p>
            <a:r>
              <a:rPr lang="en-US" dirty="0"/>
              <a:t>Flipped Vertically Horizontal</a:t>
            </a:r>
            <a:endParaRPr lang="en-IN" dirty="0"/>
          </a:p>
        </p:txBody>
      </p:sp>
    </p:spTree>
    <p:extLst>
      <p:ext uri="{BB962C8B-B14F-4D97-AF65-F5344CB8AC3E}">
        <p14:creationId xmlns:p14="http://schemas.microsoft.com/office/powerpoint/2010/main" val="30179807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A034-C0A5-4C8E-AA54-C18CCED6A740}"/>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6FBEE130-51EA-4F33-8F91-0B67D57C06B1}"/>
              </a:ext>
            </a:extLst>
          </p:cNvPr>
          <p:cNvSpPr>
            <a:spLocks noGrp="1"/>
          </p:cNvSpPr>
          <p:nvPr>
            <p:ph idx="1"/>
          </p:nvPr>
        </p:nvSpPr>
        <p:spPr/>
        <p:txBody>
          <a:bodyPr/>
          <a:lstStyle/>
          <a:p>
            <a:r>
              <a:rPr lang="en-US" dirty="0"/>
              <a:t>In the next phase, a CNN model will be used to extract important features from the dataset.</a:t>
            </a:r>
          </a:p>
          <a:p>
            <a:endParaRPr lang="en-US" dirty="0"/>
          </a:p>
          <a:p>
            <a:r>
              <a:rPr lang="en-IN" dirty="0"/>
              <a:t>Then for object detection part, a deep-learning based object detection model like YOLOv3 can be used.</a:t>
            </a:r>
          </a:p>
          <a:p>
            <a:endParaRPr lang="en-IN" dirty="0"/>
          </a:p>
          <a:p>
            <a:r>
              <a:rPr lang="en-IN" dirty="0"/>
              <a:t>More augmentations to the dataset can be implemented if the data seemed insufficient for the model.</a:t>
            </a:r>
          </a:p>
        </p:txBody>
      </p:sp>
    </p:spTree>
    <p:extLst>
      <p:ext uri="{BB962C8B-B14F-4D97-AF65-F5344CB8AC3E}">
        <p14:creationId xmlns:p14="http://schemas.microsoft.com/office/powerpoint/2010/main" val="250116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AF76-32AD-4A98-8915-97E179B40804}"/>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B1A35692-EA53-4EE5-8E31-1707513915DC}"/>
              </a:ext>
            </a:extLst>
          </p:cNvPr>
          <p:cNvSpPr>
            <a:spLocks noGrp="1"/>
          </p:cNvSpPr>
          <p:nvPr>
            <p:ph idx="1"/>
          </p:nvPr>
        </p:nvSpPr>
        <p:spPr/>
        <p:txBody>
          <a:bodyPr>
            <a:normAutofit/>
          </a:bodyPr>
          <a:lstStyle/>
          <a:p>
            <a:pPr>
              <a:buFont typeface="Wingdings" panose="05000000000000000000" pitchFamily="2" charset="2"/>
              <a:buChar char="q"/>
            </a:pPr>
            <a:r>
              <a:rPr lang="en-US" sz="1800" b="1" i="0" u="none" strike="noStrike" baseline="0" dirty="0">
                <a:solidFill>
                  <a:srgbClr val="000000"/>
                </a:solidFill>
                <a:latin typeface="Times New Roman" panose="02020603050405020304" pitchFamily="18" charset="0"/>
              </a:rPr>
              <a:t> </a:t>
            </a:r>
            <a:r>
              <a:rPr lang="en-US" sz="1800" b="1" i="0" u="none" strike="noStrike" baseline="0" dirty="0">
                <a:latin typeface="Times New Roman" panose="02020603050405020304" pitchFamily="18" charset="0"/>
              </a:rPr>
              <a:t>Deep Learning Based Indian Currency Detection for Visually Challenged using VGG16 -</a:t>
            </a:r>
            <a:r>
              <a:rPr lang="en-US" sz="1800" b="0" i="0" u="none" strike="noStrike" baseline="0" dirty="0">
                <a:latin typeface="Times New Roman" panose="02020603050405020304" pitchFamily="18" charset="0"/>
              </a:rPr>
              <a:t> </a:t>
            </a:r>
            <a:r>
              <a:rPr lang="en-IN" sz="1800" i="1" u="none" strike="noStrike" baseline="0" dirty="0" err="1">
                <a:latin typeface="Times New Roman" panose="02020603050405020304" pitchFamily="18" charset="0"/>
              </a:rPr>
              <a:t>Nijil</a:t>
            </a:r>
            <a:r>
              <a:rPr lang="en-IN" sz="1800" i="1" u="none" strike="noStrike" baseline="0" dirty="0">
                <a:latin typeface="Times New Roman" panose="02020603050405020304" pitchFamily="18" charset="0"/>
              </a:rPr>
              <a:t> Raj N, </a:t>
            </a:r>
            <a:r>
              <a:rPr lang="en-IN" sz="1800" i="1" u="none" strike="noStrike" baseline="0" dirty="0" err="1">
                <a:latin typeface="Times New Roman" panose="02020603050405020304" pitchFamily="18" charset="0"/>
              </a:rPr>
              <a:t>Anandu</a:t>
            </a:r>
            <a:r>
              <a:rPr lang="en-IN" sz="1800" i="1" u="none" strike="noStrike" baseline="0" dirty="0">
                <a:latin typeface="Times New Roman" panose="02020603050405020304" pitchFamily="18" charset="0"/>
              </a:rPr>
              <a:t> S Ram, </a:t>
            </a:r>
            <a:r>
              <a:rPr lang="en-IN" sz="1800" i="1" u="none" strike="noStrike" baseline="0" dirty="0" err="1">
                <a:latin typeface="Times New Roman" panose="02020603050405020304" pitchFamily="18" charset="0"/>
              </a:rPr>
              <a:t>Aneeta</a:t>
            </a:r>
            <a:r>
              <a:rPr lang="en-IN" sz="1800" i="1" u="none" strike="noStrike" baseline="0" dirty="0">
                <a:latin typeface="Times New Roman" panose="02020603050405020304" pitchFamily="18" charset="0"/>
              </a:rPr>
              <a:t> </a:t>
            </a:r>
            <a:r>
              <a:rPr lang="en-IN" sz="1800" i="1" u="none" strike="noStrike" baseline="0" dirty="0" err="1">
                <a:latin typeface="Times New Roman" panose="02020603050405020304" pitchFamily="18" charset="0"/>
              </a:rPr>
              <a:t>Binoo</a:t>
            </a:r>
            <a:r>
              <a:rPr lang="en-IN" sz="1800" i="1" u="none" strike="noStrike" baseline="0" dirty="0">
                <a:latin typeface="Times New Roman" panose="02020603050405020304" pitchFamily="18" charset="0"/>
              </a:rPr>
              <a:t> Joseph, </a:t>
            </a:r>
            <a:r>
              <a:rPr lang="en-IN" sz="1800" i="1" u="none" strike="noStrike" baseline="0" dirty="0" err="1">
                <a:latin typeface="Times New Roman" panose="02020603050405020304" pitchFamily="18" charset="0"/>
              </a:rPr>
              <a:t>Shabna</a:t>
            </a:r>
            <a:r>
              <a:rPr lang="en-IN" sz="1800" i="1" u="none" strike="noStrike" baseline="0" dirty="0">
                <a:latin typeface="Times New Roman" panose="02020603050405020304" pitchFamily="18" charset="0"/>
              </a:rPr>
              <a:t> S</a:t>
            </a:r>
            <a:r>
              <a:rPr lang="en-IN" sz="1800" b="1" i="0" u="none" strike="noStrike" baseline="0" dirty="0">
                <a:latin typeface="Times New Roman" panose="02020603050405020304" pitchFamily="18" charset="0"/>
              </a:rPr>
              <a:t>, (</a:t>
            </a:r>
            <a:r>
              <a:rPr lang="en-US" sz="1800" i="0" u="none" strike="noStrike" baseline="0" dirty="0">
                <a:latin typeface="Times New Roman" panose="02020603050405020304" pitchFamily="18" charset="0"/>
              </a:rPr>
              <a:t>International Journal of Recent Technology and Engineering (IJRTE) ISSN: 2277-3878, Volume-9 Issue-2, July 2020</a:t>
            </a:r>
            <a:r>
              <a:rPr lang="en-US" sz="1800" b="1" i="0"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969 </a:t>
            </a:r>
            <a:r>
              <a:rPr lang="en-US" sz="1800" b="0" i="1" u="none" strike="noStrike" baseline="0" dirty="0">
                <a:latin typeface="Times New Roman" panose="02020603050405020304" pitchFamily="18" charset="0"/>
              </a:rPr>
              <a:t>Published By: Blue Eyes Intelligence Engineering &amp; Sciences Publication Retrieval Number: B3955079220/2020©BEIESP DOI:10.35940/ijrte.B3955.079220 )</a:t>
            </a:r>
          </a:p>
          <a:p>
            <a:pPr algn="l">
              <a:buFont typeface="Wingdings" panose="05000000000000000000" pitchFamily="2" charset="2"/>
              <a:buChar char="q"/>
            </a:pPr>
            <a:r>
              <a:rPr lang="en-US" sz="1800" b="1" i="0" u="none" strike="noStrike" baseline="0" dirty="0">
                <a:latin typeface="Times-Bold"/>
              </a:rPr>
              <a:t>Indian Currency Recognition from Live Video </a:t>
            </a:r>
            <a:r>
              <a:rPr lang="en-IN" sz="1800" b="1" i="0" u="none" strike="noStrike" baseline="0" dirty="0">
                <a:latin typeface="Times-Bold"/>
              </a:rPr>
              <a:t>Using Deep Learning - </a:t>
            </a:r>
            <a:r>
              <a:rPr lang="en-IN" sz="1800" b="0" i="1" u="none" strike="noStrike" baseline="0" dirty="0">
                <a:latin typeface="Times-Roman"/>
              </a:rPr>
              <a:t>Kushal Bhavsar, </a:t>
            </a:r>
            <a:r>
              <a:rPr lang="en-IN" sz="1800" b="0" i="1" u="none" strike="noStrike" baseline="0" dirty="0" err="1">
                <a:latin typeface="Times-Roman"/>
              </a:rPr>
              <a:t>Keyurbhai</a:t>
            </a:r>
            <a:r>
              <a:rPr lang="en-IN" sz="1800" b="0" i="1" u="none" strike="noStrike" baseline="0" dirty="0">
                <a:latin typeface="Times-Roman"/>
              </a:rPr>
              <a:t> Jani , and </a:t>
            </a:r>
            <a:r>
              <a:rPr lang="en-IN" sz="1800" b="0" i="1" u="none" strike="noStrike" baseline="0" dirty="0" err="1">
                <a:latin typeface="Times-Roman"/>
              </a:rPr>
              <a:t>Rakeshkumar</a:t>
            </a:r>
            <a:r>
              <a:rPr lang="en-IN" sz="1800" b="0" i="1" u="none" strike="noStrike" baseline="0" dirty="0">
                <a:latin typeface="Times-Roman"/>
              </a:rPr>
              <a:t> </a:t>
            </a:r>
            <a:r>
              <a:rPr lang="en-IN" sz="1800" b="0" i="1" u="none" strike="noStrike" baseline="0" dirty="0" err="1">
                <a:latin typeface="Times-Roman"/>
              </a:rPr>
              <a:t>Vanzara</a:t>
            </a:r>
            <a:r>
              <a:rPr lang="en-IN" sz="1800" i="1" dirty="0">
                <a:latin typeface="Times-Roman"/>
              </a:rPr>
              <a:t> (</a:t>
            </a:r>
            <a:r>
              <a:rPr lang="en-US" sz="1800" b="0" i="0" u="none" strike="noStrike" baseline="0" dirty="0">
                <a:latin typeface="Times-Roman"/>
              </a:rPr>
              <a:t>U. V. Patel College of Engineering, Ganpat University, Mehsana 384012, Gujarat, India)</a:t>
            </a:r>
            <a:endParaRPr lang="en-IN" sz="1800" b="0" i="0" u="none" strike="noStrike" baseline="0" dirty="0">
              <a:latin typeface="Times New Roman" panose="02020603050405020304" pitchFamily="18" charset="0"/>
            </a:endParaRPr>
          </a:p>
          <a:p>
            <a:pPr>
              <a:buFont typeface="Wingdings" panose="05000000000000000000" pitchFamily="2" charset="2"/>
              <a:buChar char="q"/>
            </a:pPr>
            <a:r>
              <a:rPr lang="en-US" sz="1800" b="1" i="0" u="none" strike="noStrike" baseline="0" dirty="0">
                <a:latin typeface="Times New Roman" panose="02020603050405020304" pitchFamily="18" charset="0"/>
              </a:rPr>
              <a:t> Indian Currency Recognition using Neural Network Pattern Recognition Tool</a:t>
            </a:r>
            <a:r>
              <a:rPr lang="en-US" sz="1800" b="0" i="0" u="none" strike="noStrike" baseline="0" dirty="0">
                <a:latin typeface="Times New Roman" panose="02020603050405020304" pitchFamily="18" charset="0"/>
              </a:rPr>
              <a:t> - </a:t>
            </a:r>
            <a:r>
              <a:rPr lang="en-IN" sz="1800" b="0" i="1" u="none" strike="noStrike" baseline="0" dirty="0" err="1">
                <a:latin typeface="Times New Roman" panose="02020603050405020304" pitchFamily="18" charset="0"/>
              </a:rPr>
              <a:t>Mr.Viranchi</a:t>
            </a:r>
            <a:r>
              <a:rPr lang="en-IN" sz="1800" b="0" i="1" u="none" strike="noStrike" baseline="0" dirty="0">
                <a:latin typeface="Times New Roman" panose="02020603050405020304" pitchFamily="18" charset="0"/>
              </a:rPr>
              <a:t> N Patel1, </a:t>
            </a:r>
            <a:r>
              <a:rPr lang="en-IN" sz="1800" b="0" i="1" u="none" strike="noStrike" baseline="0" dirty="0" err="1">
                <a:latin typeface="Times New Roman" panose="02020603050405020304" pitchFamily="18" charset="0"/>
              </a:rPr>
              <a:t>Dr.Udesang</a:t>
            </a:r>
            <a:r>
              <a:rPr lang="en-IN" sz="1800" b="0" i="1" u="none" strike="noStrike" baseline="0" dirty="0">
                <a:latin typeface="Times New Roman" panose="02020603050405020304" pitchFamily="18" charset="0"/>
              </a:rPr>
              <a:t> K Jaliya2 and </a:t>
            </a:r>
            <a:r>
              <a:rPr lang="en-IN" sz="1800" b="0" i="1" u="none" strike="noStrike" baseline="0" dirty="0" err="1">
                <a:latin typeface="Times New Roman" panose="02020603050405020304" pitchFamily="18" charset="0"/>
              </a:rPr>
              <a:t>Mr.Keyur</a:t>
            </a:r>
            <a:r>
              <a:rPr lang="en-IN" sz="1800" b="0" i="1" u="none" strike="noStrike" baseline="0" dirty="0">
                <a:latin typeface="Times New Roman" panose="02020603050405020304" pitchFamily="18" charset="0"/>
              </a:rPr>
              <a:t> N </a:t>
            </a:r>
            <a:r>
              <a:rPr lang="en-IN" sz="1800" b="0" i="1" u="none" strike="noStrike" baseline="0" dirty="0" err="1">
                <a:latin typeface="Times New Roman" panose="02020603050405020304" pitchFamily="18" charset="0"/>
              </a:rPr>
              <a:t>Brahmbhatt</a:t>
            </a:r>
            <a:r>
              <a:rPr lang="en-IN" sz="1800" b="0" i="1" u="none" strike="noStrike" baseline="0" dirty="0">
                <a:latin typeface="Times New Roman" panose="02020603050405020304" pitchFamily="18" charset="0"/>
              </a:rPr>
              <a:t>  (</a:t>
            </a:r>
            <a:r>
              <a:rPr lang="en-IN" sz="1800" b="0" i="0" u="none" strike="noStrike" baseline="0" dirty="0">
                <a:latin typeface="Times New Roman" panose="02020603050405020304" pitchFamily="18" charset="0"/>
              </a:rPr>
              <a:t>BVM Engineering College, </a:t>
            </a:r>
            <a:r>
              <a:rPr lang="en-IN" sz="1800" b="0" i="0" u="none" strike="noStrike" baseline="0" dirty="0" err="1">
                <a:latin typeface="Times New Roman" panose="02020603050405020304" pitchFamily="18" charset="0"/>
              </a:rPr>
              <a:t>V.V.Nagar</a:t>
            </a:r>
            <a:r>
              <a:rPr lang="en-IN" sz="1800" b="0" i="0" u="none" strike="noStrike" baseline="0" dirty="0">
                <a:latin typeface="Times New Roman" panose="02020603050405020304" pitchFamily="18" charset="0"/>
              </a:rPr>
              <a:t>, India )</a:t>
            </a:r>
          </a:p>
          <a:p>
            <a:pPr>
              <a:buFont typeface="Wingdings" panose="05000000000000000000" pitchFamily="2" charset="2"/>
              <a:buChar char="q"/>
            </a:pPr>
            <a:r>
              <a:rPr lang="en-US" sz="1800" b="1" i="0" u="none" strike="noStrike" baseline="0" dirty="0">
                <a:latin typeface="Times New Roman" panose="02020603050405020304" pitchFamily="18" charset="0"/>
              </a:rPr>
              <a:t>Currency Recognition Using Deep Learning </a:t>
            </a:r>
            <a:r>
              <a:rPr lang="en-US" sz="1800" b="0" i="0" u="none" strike="noStrike" baseline="0" dirty="0">
                <a:latin typeface="Times New Roman" panose="02020603050405020304" pitchFamily="18" charset="0"/>
              </a:rPr>
              <a:t>- Zhang </a:t>
            </a:r>
            <a:r>
              <a:rPr lang="en-US" sz="1800" b="0" i="0" u="none" strike="noStrike" baseline="0" dirty="0" err="1">
                <a:latin typeface="Times New Roman" panose="02020603050405020304" pitchFamily="18" charset="0"/>
              </a:rPr>
              <a:t>Qian,Yan</a:t>
            </a:r>
            <a:r>
              <a:rPr lang="en-US" sz="1800" b="0" i="0" u="none" strike="noStrike" baseline="0" dirty="0">
                <a:latin typeface="Times New Roman" panose="02020603050405020304" pitchFamily="18" charset="0"/>
              </a:rPr>
              <a:t>, </a:t>
            </a:r>
            <a:r>
              <a:rPr lang="en-US" sz="1800" b="0" i="0" u="none" strike="noStrike" baseline="0" dirty="0" err="1">
                <a:latin typeface="Times New Roman" panose="02020603050405020304" pitchFamily="18" charset="0"/>
              </a:rPr>
              <a:t>Weiqi</a:t>
            </a:r>
            <a:r>
              <a:rPr lang="en-US" sz="1800" b="0" i="0" u="none" strike="noStrike" baseline="0" dirty="0">
                <a:latin typeface="Times New Roman" panose="02020603050405020304" pitchFamily="18" charset="0"/>
              </a:rPr>
              <a:t> (Auckland University of Technology, Master of Computer and Information Sciences,2018-11-18T03:45:35Z)</a:t>
            </a:r>
          </a:p>
        </p:txBody>
      </p:sp>
    </p:spTree>
    <p:extLst>
      <p:ext uri="{BB962C8B-B14F-4D97-AF65-F5344CB8AC3E}">
        <p14:creationId xmlns:p14="http://schemas.microsoft.com/office/powerpoint/2010/main" val="2894269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72828-5D65-44D7-B970-1326908E213C}"/>
              </a:ext>
            </a:extLst>
          </p:cNvPr>
          <p:cNvSpPr txBox="1"/>
          <p:nvPr/>
        </p:nvSpPr>
        <p:spPr>
          <a:xfrm>
            <a:off x="1701923" y="2780928"/>
            <a:ext cx="10486901"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5400" dirty="0">
                <a:solidFill>
                  <a:schemeClr val="tx1"/>
                </a:solidFill>
                <a:effectLst>
                  <a:outerShdw blurRad="38100" dist="38100" dir="2700000" algn="tl">
                    <a:srgbClr val="000000">
                      <a:alpha val="43137"/>
                    </a:srgbClr>
                  </a:outerShdw>
                </a:effectLst>
              </a:rPr>
              <a:t>Thank You for your Money…..</a:t>
            </a:r>
            <a:endParaRPr lang="en-IN" sz="5400"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08282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36EF866-5C69-4614-A0C0-321DC2C9D15F}"/>
              </a:ext>
            </a:extLst>
          </p:cNvPr>
          <p:cNvGraphicFramePr/>
          <p:nvPr>
            <p:extLst>
              <p:ext uri="{D42A27DB-BD31-4B8C-83A1-F6EECF244321}">
                <p14:modId xmlns:p14="http://schemas.microsoft.com/office/powerpoint/2010/main" val="2789329549"/>
              </p:ext>
            </p:extLst>
          </p:nvPr>
        </p:nvGraphicFramePr>
        <p:xfrm>
          <a:off x="1989957" y="720372"/>
          <a:ext cx="8167398"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277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86696-8188-4856-BF30-67C3BE68AB8E}"/>
              </a:ext>
            </a:extLst>
          </p:cNvPr>
          <p:cNvSpPr>
            <a:spLocks noGrp="1"/>
          </p:cNvSpPr>
          <p:nvPr>
            <p:ph type="title"/>
          </p:nvPr>
        </p:nvSpPr>
        <p:spPr/>
        <p:txBody>
          <a:bodyPr/>
          <a:lstStyle/>
          <a:p>
            <a:r>
              <a:rPr lang="en-US" dirty="0"/>
              <a:t>Inspiration for this idea</a:t>
            </a:r>
            <a:endParaRPr lang="en-IN" dirty="0"/>
          </a:p>
        </p:txBody>
      </p:sp>
      <p:sp>
        <p:nvSpPr>
          <p:cNvPr id="3" name="Content Placeholder 2">
            <a:extLst>
              <a:ext uri="{FF2B5EF4-FFF2-40B4-BE49-F238E27FC236}">
                <a16:creationId xmlns:a16="http://schemas.microsoft.com/office/drawing/2014/main" id="{44AA1D13-648C-4F1C-9DF0-A1E6820D093B}"/>
              </a:ext>
            </a:extLst>
          </p:cNvPr>
          <p:cNvSpPr>
            <a:spLocks noGrp="1"/>
          </p:cNvSpPr>
          <p:nvPr>
            <p:ph idx="1"/>
          </p:nvPr>
        </p:nvSpPr>
        <p:spPr/>
        <p:txBody>
          <a:bodyPr>
            <a:normAutofit/>
          </a:bodyPr>
          <a:lstStyle/>
          <a:p>
            <a:pPr>
              <a:buFont typeface="Wingdings" panose="05000000000000000000" pitchFamily="2" charset="2"/>
              <a:buChar char="q"/>
            </a:pPr>
            <a:r>
              <a:rPr lang="en-US" dirty="0"/>
              <a:t>Money is important to everyone, if someone speaks otherwise then either they are lying or they are rich.</a:t>
            </a:r>
          </a:p>
          <a:p>
            <a:pPr>
              <a:buFont typeface="Wingdings" panose="05000000000000000000" pitchFamily="2" charset="2"/>
              <a:buChar char="q"/>
            </a:pPr>
            <a:r>
              <a:rPr lang="en-IN" dirty="0"/>
              <a:t>A thing of such importance needs to be evaluated correctly by a person.</a:t>
            </a:r>
          </a:p>
          <a:p>
            <a:pPr>
              <a:buFont typeface="Wingdings" panose="05000000000000000000" pitchFamily="2" charset="2"/>
              <a:buChar char="q"/>
            </a:pPr>
            <a:r>
              <a:rPr lang="en-IN" dirty="0"/>
              <a:t>Imagine it takes you a lot of efforts to procure money, every single time, just because you simply are unable to recognize the denomination as quickly as others.</a:t>
            </a:r>
          </a:p>
          <a:p>
            <a:pPr>
              <a:buFont typeface="Wingdings" panose="05000000000000000000" pitchFamily="2" charset="2"/>
              <a:buChar char="q"/>
            </a:pPr>
            <a:r>
              <a:rPr lang="en-IN" dirty="0"/>
              <a:t>That is exactly what visually impaired people go through DAILY.</a:t>
            </a:r>
          </a:p>
          <a:p>
            <a:pPr>
              <a:buFont typeface="Wingdings" panose="05000000000000000000" pitchFamily="2" charset="2"/>
              <a:buChar char="q"/>
            </a:pPr>
            <a:r>
              <a:rPr lang="en-IN" dirty="0"/>
              <a:t>As an Engineer and now a budding data scientist it is our sole duty to make people’s life easier, hence this PROJECT.</a:t>
            </a:r>
          </a:p>
        </p:txBody>
      </p:sp>
    </p:spTree>
    <p:extLst>
      <p:ext uri="{BB962C8B-B14F-4D97-AF65-F5344CB8AC3E}">
        <p14:creationId xmlns:p14="http://schemas.microsoft.com/office/powerpoint/2010/main" val="3300039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C0171-61E6-4B22-B417-CBF661CC4538}"/>
              </a:ext>
            </a:extLst>
          </p:cNvPr>
          <p:cNvSpPr>
            <a:spLocks noGrp="1"/>
          </p:cNvSpPr>
          <p:nvPr>
            <p:ph type="title"/>
          </p:nvPr>
        </p:nvSpPr>
        <p:spPr>
          <a:xfrm>
            <a:off x="1522413" y="692696"/>
            <a:ext cx="4114800" cy="1925638"/>
          </a:xfrm>
        </p:spPr>
        <p:txBody>
          <a:bodyPr/>
          <a:lstStyle/>
          <a:p>
            <a:r>
              <a:rPr lang="en-US" dirty="0"/>
              <a:t>Who will benefit from the idea ?</a:t>
            </a:r>
            <a:endParaRPr lang="en-IN" dirty="0"/>
          </a:p>
        </p:txBody>
      </p:sp>
      <p:pic>
        <p:nvPicPr>
          <p:cNvPr id="6" name="Picture Placeholder 5">
            <a:extLst>
              <a:ext uri="{FF2B5EF4-FFF2-40B4-BE49-F238E27FC236}">
                <a16:creationId xmlns:a16="http://schemas.microsoft.com/office/drawing/2014/main" id="{1A1DEEE3-0FEE-451F-9AF6-0F442720B808}"/>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tretch>
            <a:fillRect/>
          </a:stretch>
        </p:blipFill>
        <p:spPr>
          <a:xfrm>
            <a:off x="6958508" y="692696"/>
            <a:ext cx="3414952" cy="4536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a:extLst>
              <a:ext uri="{FF2B5EF4-FFF2-40B4-BE49-F238E27FC236}">
                <a16:creationId xmlns:a16="http://schemas.microsoft.com/office/drawing/2014/main" id="{DFA8F565-BC3E-410B-94BA-AE0A1C9A7837}"/>
              </a:ext>
            </a:extLst>
          </p:cNvPr>
          <p:cNvSpPr>
            <a:spLocks noGrp="1"/>
          </p:cNvSpPr>
          <p:nvPr>
            <p:ph type="body" sz="half" idx="2"/>
          </p:nvPr>
        </p:nvSpPr>
        <p:spPr>
          <a:xfrm>
            <a:off x="1522413" y="3140968"/>
            <a:ext cx="4114800" cy="1752601"/>
          </a:xfrm>
        </p:spPr>
        <p:txBody>
          <a:bodyPr/>
          <a:lstStyle/>
          <a:p>
            <a:endParaRPr lang="en-IN" dirty="0"/>
          </a:p>
          <a:p>
            <a:r>
              <a:rPr lang="en-IN" dirty="0"/>
              <a:t>Blind or Visually Impaired People</a:t>
            </a:r>
          </a:p>
        </p:txBody>
      </p:sp>
    </p:spTree>
    <p:extLst>
      <p:ext uri="{BB962C8B-B14F-4D97-AF65-F5344CB8AC3E}">
        <p14:creationId xmlns:p14="http://schemas.microsoft.com/office/powerpoint/2010/main" val="4190008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C0171-61E6-4B22-B417-CBF661CC4538}"/>
              </a:ext>
            </a:extLst>
          </p:cNvPr>
          <p:cNvSpPr>
            <a:spLocks noGrp="1"/>
          </p:cNvSpPr>
          <p:nvPr>
            <p:ph type="title"/>
          </p:nvPr>
        </p:nvSpPr>
        <p:spPr/>
        <p:txBody>
          <a:bodyPr/>
          <a:lstStyle/>
          <a:p>
            <a:r>
              <a:rPr lang="en-US" dirty="0"/>
              <a:t>Who will benefit from the idea ?</a:t>
            </a:r>
            <a:endParaRPr lang="en-IN" dirty="0"/>
          </a:p>
        </p:txBody>
      </p:sp>
      <p:pic>
        <p:nvPicPr>
          <p:cNvPr id="6" name="Picture Placeholder 5">
            <a:extLst>
              <a:ext uri="{FF2B5EF4-FFF2-40B4-BE49-F238E27FC236}">
                <a16:creationId xmlns:a16="http://schemas.microsoft.com/office/drawing/2014/main" id="{1A1DEEE3-0FEE-451F-9AF6-0F442720B80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6814492" y="1643347"/>
            <a:ext cx="4967607" cy="3571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a:extLst>
              <a:ext uri="{FF2B5EF4-FFF2-40B4-BE49-F238E27FC236}">
                <a16:creationId xmlns:a16="http://schemas.microsoft.com/office/drawing/2014/main" id="{DFA8F565-BC3E-410B-94BA-AE0A1C9A7837}"/>
              </a:ext>
            </a:extLst>
          </p:cNvPr>
          <p:cNvSpPr>
            <a:spLocks noGrp="1"/>
          </p:cNvSpPr>
          <p:nvPr>
            <p:ph type="body" sz="half" idx="2"/>
          </p:nvPr>
        </p:nvSpPr>
        <p:spPr>
          <a:xfrm>
            <a:off x="1522413" y="3284984"/>
            <a:ext cx="4114800" cy="1752601"/>
          </a:xfrm>
        </p:spPr>
        <p:txBody>
          <a:bodyPr/>
          <a:lstStyle/>
          <a:p>
            <a:pPr algn="ctr"/>
            <a:r>
              <a:rPr lang="en-IN" dirty="0"/>
              <a:t>Older people</a:t>
            </a:r>
          </a:p>
        </p:txBody>
      </p:sp>
    </p:spTree>
    <p:extLst>
      <p:ext uri="{BB962C8B-B14F-4D97-AF65-F5344CB8AC3E}">
        <p14:creationId xmlns:p14="http://schemas.microsoft.com/office/powerpoint/2010/main" val="3438166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C0171-61E6-4B22-B417-CBF661CC4538}"/>
              </a:ext>
            </a:extLst>
          </p:cNvPr>
          <p:cNvSpPr>
            <a:spLocks noGrp="1"/>
          </p:cNvSpPr>
          <p:nvPr>
            <p:ph type="title"/>
          </p:nvPr>
        </p:nvSpPr>
        <p:spPr/>
        <p:txBody>
          <a:bodyPr/>
          <a:lstStyle/>
          <a:p>
            <a:r>
              <a:rPr lang="en-US" dirty="0"/>
              <a:t>Who will benefit from the idea ?</a:t>
            </a:r>
            <a:endParaRPr lang="en-IN" dirty="0"/>
          </a:p>
        </p:txBody>
      </p:sp>
      <p:pic>
        <p:nvPicPr>
          <p:cNvPr id="6" name="Picture Placeholder 5">
            <a:extLst>
              <a:ext uri="{FF2B5EF4-FFF2-40B4-BE49-F238E27FC236}">
                <a16:creationId xmlns:a16="http://schemas.microsoft.com/office/drawing/2014/main" id="{1A1DEEE3-0FEE-451F-9AF6-0F442720B80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6094412" y="1523104"/>
            <a:ext cx="5820532" cy="3274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a:extLst>
              <a:ext uri="{FF2B5EF4-FFF2-40B4-BE49-F238E27FC236}">
                <a16:creationId xmlns:a16="http://schemas.microsoft.com/office/drawing/2014/main" id="{DFA8F565-BC3E-410B-94BA-AE0A1C9A7837}"/>
              </a:ext>
            </a:extLst>
          </p:cNvPr>
          <p:cNvSpPr>
            <a:spLocks noGrp="1"/>
          </p:cNvSpPr>
          <p:nvPr>
            <p:ph type="body" sz="half" idx="2"/>
          </p:nvPr>
        </p:nvSpPr>
        <p:spPr>
          <a:xfrm>
            <a:off x="1522413" y="3441082"/>
            <a:ext cx="4114800" cy="1752601"/>
          </a:xfrm>
        </p:spPr>
        <p:txBody>
          <a:bodyPr/>
          <a:lstStyle/>
          <a:p>
            <a:pPr algn="ctr"/>
            <a:r>
              <a:rPr lang="en-IN" dirty="0"/>
              <a:t>Foreigners visiting India</a:t>
            </a:r>
          </a:p>
        </p:txBody>
      </p:sp>
    </p:spTree>
    <p:extLst>
      <p:ext uri="{BB962C8B-B14F-4D97-AF65-F5344CB8AC3E}">
        <p14:creationId xmlns:p14="http://schemas.microsoft.com/office/powerpoint/2010/main" val="2446755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89247-BE7E-4B01-8D5B-BD07A88D5914}"/>
              </a:ext>
            </a:extLst>
          </p:cNvPr>
          <p:cNvSpPr>
            <a:spLocks noGrp="1"/>
          </p:cNvSpPr>
          <p:nvPr>
            <p:ph type="title"/>
          </p:nvPr>
        </p:nvSpPr>
        <p:spPr/>
        <p:txBody>
          <a:bodyPr/>
          <a:lstStyle/>
          <a:p>
            <a:r>
              <a:rPr lang="en-US" dirty="0"/>
              <a:t>Journey so far…</a:t>
            </a:r>
            <a:endParaRPr lang="en-IN" dirty="0"/>
          </a:p>
        </p:txBody>
      </p:sp>
      <p:graphicFrame>
        <p:nvGraphicFramePr>
          <p:cNvPr id="4" name="Diagram 3">
            <a:extLst>
              <a:ext uri="{FF2B5EF4-FFF2-40B4-BE49-F238E27FC236}">
                <a16:creationId xmlns:a16="http://schemas.microsoft.com/office/drawing/2014/main" id="{7788806A-1754-40F2-ACD1-D3E38D6F2DA1}"/>
              </a:ext>
            </a:extLst>
          </p:cNvPr>
          <p:cNvGraphicFramePr/>
          <p:nvPr>
            <p:extLst>
              <p:ext uri="{D42A27DB-BD31-4B8C-83A1-F6EECF244321}">
                <p14:modId xmlns:p14="http://schemas.microsoft.com/office/powerpoint/2010/main" val="2145759191"/>
              </p:ext>
            </p:extLst>
          </p:nvPr>
        </p:nvGraphicFramePr>
        <p:xfrm>
          <a:off x="1720788" y="2060848"/>
          <a:ext cx="9433048"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6114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387A7-D1AC-4231-B47A-45ED4EB8E1BC}"/>
              </a:ext>
            </a:extLst>
          </p:cNvPr>
          <p:cNvSpPr txBox="1">
            <a:spLocks/>
          </p:cNvSpPr>
          <p:nvPr/>
        </p:nvSpPr>
        <p:spPr>
          <a:xfrm>
            <a:off x="1341884" y="116632"/>
            <a:ext cx="9829799" cy="646331"/>
          </a:xfrm>
          <a:prstGeom prst="rect">
            <a:avLst/>
          </a:prstGeom>
        </p:spPr>
        <p:txBody>
          <a:bodyPr/>
          <a:lst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a:lstStyle>
          <a:p>
            <a:r>
              <a:rPr lang="en-US" dirty="0"/>
              <a:t>Part 1. Literature Review - I</a:t>
            </a:r>
          </a:p>
          <a:p>
            <a:endParaRPr lang="en-IN" dirty="0"/>
          </a:p>
        </p:txBody>
      </p:sp>
      <p:sp>
        <p:nvSpPr>
          <p:cNvPr id="4" name="TextBox 3">
            <a:extLst>
              <a:ext uri="{FF2B5EF4-FFF2-40B4-BE49-F238E27FC236}">
                <a16:creationId xmlns:a16="http://schemas.microsoft.com/office/drawing/2014/main" id="{E73A9E60-C223-4931-97FB-76D1124FF2C3}"/>
              </a:ext>
            </a:extLst>
          </p:cNvPr>
          <p:cNvSpPr txBox="1"/>
          <p:nvPr/>
        </p:nvSpPr>
        <p:spPr>
          <a:xfrm>
            <a:off x="1341884" y="762963"/>
            <a:ext cx="10765902" cy="3416320"/>
          </a:xfrm>
          <a:prstGeom prst="rect">
            <a:avLst/>
          </a:prstGeom>
          <a:noFill/>
        </p:spPr>
        <p:txBody>
          <a:bodyPr wrap="square" rtlCol="0">
            <a:spAutoFit/>
          </a:bodyPr>
          <a:lstStyle/>
          <a:p>
            <a:pPr algn="l"/>
            <a:r>
              <a:rPr lang="en-US" sz="2000" b="1" i="0" u="none" strike="noStrike" baseline="0" dirty="0">
                <a:latin typeface="Times New Roman,Bold"/>
              </a:rPr>
              <a:t>Currency Recognition Using Deep Learning </a:t>
            </a:r>
            <a:r>
              <a:rPr lang="en-US" sz="1800" b="1" i="0" u="none" strike="noStrike" baseline="0" dirty="0">
                <a:latin typeface="Times New Roman,Bold"/>
              </a:rPr>
              <a:t>- </a:t>
            </a:r>
            <a:r>
              <a:rPr lang="en-IN" sz="1800" b="0" i="0" u="none" strike="noStrike" baseline="0" dirty="0">
                <a:latin typeface="Times New Roman" panose="02020603050405020304" pitchFamily="18" charset="0"/>
              </a:rPr>
              <a:t>Qian Zhang (A</a:t>
            </a:r>
            <a:r>
              <a:rPr lang="en-US" sz="1800" b="0" i="0" u="none" strike="noStrike" baseline="0" dirty="0" err="1">
                <a:latin typeface="Times New Roman" panose="02020603050405020304" pitchFamily="18" charset="0"/>
              </a:rPr>
              <a:t>uckland</a:t>
            </a:r>
            <a:r>
              <a:rPr lang="en-US" sz="1800" b="0" i="0" u="none" strike="noStrike" baseline="0" dirty="0">
                <a:latin typeface="Times New Roman" panose="02020603050405020304" pitchFamily="18" charset="0"/>
              </a:rPr>
              <a:t> University of Technology in 2018)</a:t>
            </a:r>
          </a:p>
          <a:p>
            <a:pPr marL="285750" indent="-285750" algn="l">
              <a:buFont typeface="Wingdings" panose="05000000000000000000" pitchFamily="2" charset="2"/>
              <a:buChar char="q"/>
            </a:pPr>
            <a:endParaRPr lang="en-US" dirty="0">
              <a:latin typeface="Times New Roman" panose="02020603050405020304" pitchFamily="18" charset="0"/>
            </a:endParaRPr>
          </a:p>
          <a:p>
            <a:pPr marL="285750" indent="-285750" algn="l">
              <a:buFont typeface="Wingdings" panose="05000000000000000000" pitchFamily="2" charset="2"/>
              <a:buChar char="q"/>
            </a:pPr>
            <a:r>
              <a:rPr lang="en-US" dirty="0">
                <a:latin typeface="Times New Roman" panose="02020603050405020304" pitchFamily="18" charset="0"/>
              </a:rPr>
              <a:t>Collected </a:t>
            </a:r>
            <a:r>
              <a:rPr lang="en-US" dirty="0">
                <a:solidFill>
                  <a:srgbClr val="303030"/>
                </a:solidFill>
                <a:latin typeface="Times New Roman" panose="02020603050405020304" pitchFamily="18" charset="0"/>
              </a:rPr>
              <a:t>front</a:t>
            </a:r>
            <a:r>
              <a:rPr lang="en-US" dirty="0">
                <a:latin typeface="Times New Roman" panose="02020603050405020304" pitchFamily="18" charset="0"/>
              </a:rPr>
              <a:t> and back sample images of </a:t>
            </a:r>
            <a:r>
              <a:rPr lang="en-US" sz="1800" b="0" i="0" u="none" strike="noStrike" baseline="0" dirty="0">
                <a:latin typeface="Times New Roman" panose="02020603050405020304" pitchFamily="18" charset="0"/>
              </a:rPr>
              <a:t>5NZD, 10NZD, and 20NZD as the sample denomination of the dataset.</a:t>
            </a:r>
          </a:p>
          <a:p>
            <a:pPr marL="285750" indent="-285750" algn="l">
              <a:buFont typeface="Wingdings" panose="05000000000000000000" pitchFamily="2" charset="2"/>
              <a:buChar char="q"/>
            </a:pPr>
            <a:endParaRPr lang="en-US" dirty="0">
              <a:latin typeface="Times New Roman" panose="02020603050405020304" pitchFamily="18" charset="0"/>
            </a:endParaRPr>
          </a:p>
          <a:p>
            <a:pPr marL="285750" indent="-285750" algn="l">
              <a:buFont typeface="Wingdings" panose="05000000000000000000" pitchFamily="2" charset="2"/>
              <a:buChar char="q"/>
            </a:pPr>
            <a:r>
              <a:rPr lang="en-US" sz="1800" b="0" i="0" u="none" strike="noStrike" baseline="0" dirty="0">
                <a:latin typeface="Times New Roman" panose="02020603050405020304" pitchFamily="18" charset="0"/>
              </a:rPr>
              <a:t>Used CNN for feature extraction and Single Shot Multi Box Detector (SSD) for object detection a</a:t>
            </a:r>
            <a:r>
              <a:rPr lang="en-US" dirty="0">
                <a:latin typeface="Times New Roman" panose="02020603050405020304" pitchFamily="18" charset="0"/>
              </a:rPr>
              <a:t>nd c</a:t>
            </a:r>
            <a:r>
              <a:rPr lang="en-US" sz="1800" b="0" i="0" u="none" strike="noStrike" baseline="0" dirty="0">
                <a:latin typeface="Times New Roman" panose="02020603050405020304" pitchFamily="18" charset="0"/>
              </a:rPr>
              <a:t>ompared the results using </a:t>
            </a:r>
            <a:r>
              <a:rPr lang="en-US" sz="1800" b="0" i="0" u="none" strike="noStrike" baseline="0" dirty="0" err="1">
                <a:latin typeface="Times New Roman" panose="02020603050405020304" pitchFamily="18" charset="0"/>
              </a:rPr>
              <a:t>MobileNet</a:t>
            </a:r>
            <a:r>
              <a:rPr lang="en-US" sz="1800" b="0" i="0" u="none" strike="noStrike" baseline="0" dirty="0">
                <a:latin typeface="Times New Roman" panose="02020603050405020304" pitchFamily="18" charset="0"/>
              </a:rPr>
              <a:t> v1 and R-CNN in MATLAB.</a:t>
            </a:r>
          </a:p>
          <a:p>
            <a:pPr marL="285750" indent="-285750" algn="l">
              <a:buFont typeface="Wingdings" panose="05000000000000000000" pitchFamily="2" charset="2"/>
              <a:buChar char="q"/>
            </a:pPr>
            <a:endParaRPr lang="en-US" dirty="0">
              <a:latin typeface="Times New Roman" panose="02020603050405020304" pitchFamily="18" charset="0"/>
            </a:endParaRPr>
          </a:p>
          <a:p>
            <a:pPr marL="285750" indent="-285750" algn="l">
              <a:buFont typeface="Wingdings" panose="05000000000000000000" pitchFamily="2" charset="2"/>
              <a:buChar char="q"/>
            </a:pPr>
            <a:r>
              <a:rPr lang="en-US" sz="1800" b="0" i="0" u="none" strike="noStrike" baseline="0" dirty="0">
                <a:latin typeface="Times New Roman" panose="02020603050405020304" pitchFamily="18" charset="0"/>
              </a:rPr>
              <a:t>He observed that CNN reaches 96.9%, the accuracy of </a:t>
            </a:r>
            <a:r>
              <a:rPr lang="en-US" sz="1800" b="0" i="0" u="none" strike="noStrike" baseline="0" dirty="0" err="1">
                <a:latin typeface="Times New Roman" panose="02020603050405020304" pitchFamily="18" charset="0"/>
              </a:rPr>
              <a:t>MobileNet</a:t>
            </a:r>
            <a:r>
              <a:rPr lang="en-US" sz="1800" b="0" i="0" u="none" strike="noStrike" baseline="0" dirty="0">
                <a:latin typeface="Times New Roman" panose="02020603050405020304" pitchFamily="18" charset="0"/>
              </a:rPr>
              <a:t> is 95.4%, and the accuracy of Faster RCNN </a:t>
            </a:r>
            <a:r>
              <a:rPr lang="en-IN" sz="1800" b="0" i="0" u="none" strike="noStrike" baseline="0" dirty="0">
                <a:latin typeface="Times New Roman" panose="02020603050405020304" pitchFamily="18" charset="0"/>
              </a:rPr>
              <a:t>is 95.8%.</a:t>
            </a:r>
            <a:endParaRPr lang="en-US" sz="1800" b="0" i="0" u="none" strike="noStrike" baseline="0" dirty="0">
              <a:latin typeface="Times New Roman" panose="02020603050405020304" pitchFamily="18" charset="0"/>
            </a:endParaRPr>
          </a:p>
          <a:p>
            <a:pPr marL="285750" indent="-285750" algn="l">
              <a:buFont typeface="Arial" panose="020B0604020202020204" pitchFamily="34" charset="0"/>
              <a:buChar char="•"/>
            </a:pPr>
            <a:endParaRPr lang="en-US" dirty="0">
              <a:latin typeface="Times New Roman" panose="02020603050405020304" pitchFamily="18" charset="0"/>
            </a:endParaRPr>
          </a:p>
          <a:p>
            <a:pPr algn="l"/>
            <a:endParaRPr lang="en-US" sz="1800" b="0" i="0" u="none" strike="noStrike" baseline="0" dirty="0">
              <a:latin typeface="Times New Roman" panose="02020603050405020304" pitchFamily="18" charset="0"/>
            </a:endParaRPr>
          </a:p>
        </p:txBody>
      </p:sp>
      <p:pic>
        <p:nvPicPr>
          <p:cNvPr id="8" name="Picture 7">
            <a:extLst>
              <a:ext uri="{FF2B5EF4-FFF2-40B4-BE49-F238E27FC236}">
                <a16:creationId xmlns:a16="http://schemas.microsoft.com/office/drawing/2014/main" id="{72B9FC1A-4D85-4230-A50B-836642B7DCF4}"/>
              </a:ext>
            </a:extLst>
          </p:cNvPr>
          <p:cNvPicPr>
            <a:picLocks noChangeAspect="1"/>
          </p:cNvPicPr>
          <p:nvPr/>
        </p:nvPicPr>
        <p:blipFill>
          <a:blip r:embed="rId2"/>
          <a:stretch>
            <a:fillRect/>
          </a:stretch>
        </p:blipFill>
        <p:spPr>
          <a:xfrm>
            <a:off x="4438228" y="3933056"/>
            <a:ext cx="4268098" cy="2653775"/>
          </a:xfrm>
          <a:prstGeom prst="rect">
            <a:avLst/>
          </a:prstGeom>
          <a:solidFill>
            <a:srgbClr val="FFFFFF">
              <a:shade val="85000"/>
            </a:srgbClr>
          </a:solidFill>
          <a:ln w="190500" cap="rnd">
            <a:solidFill>
              <a:srgbClr val="FFFFFF"/>
            </a:solidFill>
          </a:ln>
          <a:effectLst>
            <a:outerShdw blurRad="76200" dir="18900000" sy="23000" kx="-1200000" algn="bl" rotWithShape="0">
              <a:prstClr val="black">
                <a:alpha val="20000"/>
              </a:prstClr>
            </a:outerShdw>
          </a:effectLst>
          <a:scene3d>
            <a:camera prst="orthographicFront"/>
            <a:lightRig rig="twoPt" dir="t">
              <a:rot lat="0" lon="0" rev="7800000"/>
            </a:lightRig>
          </a:scene3d>
          <a:sp3d contourW="6350">
            <a:bevelT w="50800" h="16510"/>
            <a:contourClr>
              <a:srgbClr val="C0C0C0"/>
            </a:contourClr>
          </a:sp3d>
        </p:spPr>
      </p:pic>
      <p:cxnSp>
        <p:nvCxnSpPr>
          <p:cNvPr id="10" name="Straight Connector 9">
            <a:extLst>
              <a:ext uri="{FF2B5EF4-FFF2-40B4-BE49-F238E27FC236}">
                <a16:creationId xmlns:a16="http://schemas.microsoft.com/office/drawing/2014/main" id="{465DF64C-0A75-40ED-8F3B-310D28C1117E}"/>
              </a:ext>
            </a:extLst>
          </p:cNvPr>
          <p:cNvCxnSpPr>
            <a:cxnSpLocks/>
          </p:cNvCxnSpPr>
          <p:nvPr/>
        </p:nvCxnSpPr>
        <p:spPr>
          <a:xfrm flipV="1">
            <a:off x="1351697" y="622429"/>
            <a:ext cx="10441160" cy="70267"/>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71266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B387A7-D1AC-4231-B47A-45ED4EB8E1BC}"/>
              </a:ext>
            </a:extLst>
          </p:cNvPr>
          <p:cNvSpPr txBox="1">
            <a:spLocks/>
          </p:cNvSpPr>
          <p:nvPr/>
        </p:nvSpPr>
        <p:spPr>
          <a:xfrm>
            <a:off x="1341884" y="116632"/>
            <a:ext cx="9829799" cy="646331"/>
          </a:xfrm>
          <a:prstGeom prst="rect">
            <a:avLst/>
          </a:prstGeom>
        </p:spPr>
        <p:txBody>
          <a:bodyPr/>
          <a:lst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a:lstStyle>
          <a:p>
            <a:r>
              <a:rPr lang="en-US" dirty="0"/>
              <a:t>Part 1. Literature Review - II</a:t>
            </a:r>
          </a:p>
          <a:p>
            <a:endParaRPr lang="en-IN" dirty="0"/>
          </a:p>
        </p:txBody>
      </p:sp>
      <p:sp>
        <p:nvSpPr>
          <p:cNvPr id="4" name="TextBox 3">
            <a:extLst>
              <a:ext uri="{FF2B5EF4-FFF2-40B4-BE49-F238E27FC236}">
                <a16:creationId xmlns:a16="http://schemas.microsoft.com/office/drawing/2014/main" id="{E73A9E60-C223-4931-97FB-76D1124FF2C3}"/>
              </a:ext>
            </a:extLst>
          </p:cNvPr>
          <p:cNvSpPr txBox="1"/>
          <p:nvPr/>
        </p:nvSpPr>
        <p:spPr>
          <a:xfrm>
            <a:off x="1341884" y="762963"/>
            <a:ext cx="10765902" cy="3170099"/>
          </a:xfrm>
          <a:prstGeom prst="rect">
            <a:avLst/>
          </a:prstGeom>
          <a:noFill/>
        </p:spPr>
        <p:txBody>
          <a:bodyPr wrap="square" rtlCol="0">
            <a:spAutoFit/>
          </a:bodyPr>
          <a:lstStyle/>
          <a:p>
            <a:pPr algn="l"/>
            <a:r>
              <a:rPr lang="en-US" sz="2000" b="1" i="0" u="none" strike="noStrike" baseline="0" dirty="0">
                <a:latin typeface="Times New Roman,Bold"/>
              </a:rPr>
              <a:t>Deep Learning Based Indian Currency Detection for Visually Challenged using VGG16 </a:t>
            </a:r>
            <a:r>
              <a:rPr lang="en-US" sz="1800" b="1" i="0" u="none" strike="noStrike" baseline="0" dirty="0">
                <a:latin typeface="Times New Roman,Bold"/>
              </a:rPr>
              <a:t>- </a:t>
            </a:r>
            <a:r>
              <a:rPr lang="en-IN" sz="1800" b="0" i="0" u="none" strike="noStrike" baseline="0" dirty="0" err="1">
                <a:latin typeface="Times New Roman" panose="02020603050405020304" pitchFamily="18" charset="0"/>
              </a:rPr>
              <a:t>Nijil</a:t>
            </a:r>
            <a:r>
              <a:rPr lang="en-IN" sz="1800" b="0" i="0" u="none" strike="noStrike" baseline="0" dirty="0">
                <a:latin typeface="Times New Roman" panose="02020603050405020304" pitchFamily="18" charset="0"/>
              </a:rPr>
              <a:t> Raj N, </a:t>
            </a:r>
            <a:r>
              <a:rPr lang="en-IN" sz="1800" b="0" i="0" u="none" strike="noStrike" baseline="0" dirty="0" err="1">
                <a:latin typeface="Times New Roman" panose="02020603050405020304" pitchFamily="18" charset="0"/>
              </a:rPr>
              <a:t>Anandu</a:t>
            </a:r>
            <a:r>
              <a:rPr lang="en-IN" sz="1800" b="0" i="0" u="none" strike="noStrike" baseline="0" dirty="0">
                <a:latin typeface="Times New Roman" panose="02020603050405020304" pitchFamily="18" charset="0"/>
              </a:rPr>
              <a:t> S Ram, </a:t>
            </a:r>
            <a:r>
              <a:rPr lang="en-IN" sz="1800" b="0" i="0" u="none" strike="noStrike" baseline="0" dirty="0" err="1">
                <a:latin typeface="Times New Roman" panose="02020603050405020304" pitchFamily="18" charset="0"/>
              </a:rPr>
              <a:t>Aneeta</a:t>
            </a:r>
            <a:r>
              <a:rPr lang="en-IN" sz="1800" b="0" i="0" u="none" strike="noStrike" baseline="0" dirty="0">
                <a:latin typeface="Times New Roman" panose="02020603050405020304" pitchFamily="18" charset="0"/>
              </a:rPr>
              <a:t> </a:t>
            </a:r>
            <a:r>
              <a:rPr lang="en-IN" sz="1800" b="0" i="0" u="none" strike="noStrike" baseline="0" dirty="0" err="1">
                <a:latin typeface="Times New Roman" panose="02020603050405020304" pitchFamily="18" charset="0"/>
              </a:rPr>
              <a:t>Binoo</a:t>
            </a:r>
            <a:r>
              <a:rPr lang="en-IN" sz="1800" b="0" i="0" u="none" strike="noStrike" baseline="0" dirty="0">
                <a:latin typeface="Times New Roman" panose="02020603050405020304" pitchFamily="18" charset="0"/>
              </a:rPr>
              <a:t> Joseph, </a:t>
            </a:r>
            <a:r>
              <a:rPr lang="en-IN" sz="1800" b="0" i="0" u="none" strike="noStrike" baseline="0" dirty="0" err="1">
                <a:latin typeface="Times New Roman" panose="02020603050405020304" pitchFamily="18" charset="0"/>
              </a:rPr>
              <a:t>Shabna</a:t>
            </a:r>
            <a:r>
              <a:rPr lang="en-IN" sz="1800" b="0" i="0" u="none" strike="noStrike" baseline="0" dirty="0">
                <a:latin typeface="Times New Roman" panose="02020603050405020304" pitchFamily="18" charset="0"/>
              </a:rPr>
              <a:t> S (</a:t>
            </a:r>
            <a:r>
              <a:rPr lang="en-US" sz="1800" i="0" u="none" strike="noStrike" baseline="0" dirty="0">
                <a:solidFill>
                  <a:srgbClr val="000000"/>
                </a:solidFill>
                <a:latin typeface="Times New Roman" panose="02020603050405020304" pitchFamily="18" charset="0"/>
              </a:rPr>
              <a:t>IJRTE 2020 </a:t>
            </a:r>
            <a:r>
              <a:rPr lang="en-US" sz="1800" b="1" i="0" u="none" strike="noStrike" baseline="0" dirty="0">
                <a:solidFill>
                  <a:srgbClr val="000000"/>
                </a:solidFill>
                <a:latin typeface="Times New Roman" panose="02020603050405020304" pitchFamily="18" charset="0"/>
              </a:rPr>
              <a:t>)</a:t>
            </a:r>
            <a:endParaRPr lang="en-US" sz="1800" b="0" i="0" u="none" strike="noStrike" baseline="0" dirty="0">
              <a:latin typeface="Times New Roman" panose="02020603050405020304" pitchFamily="18" charset="0"/>
            </a:endParaRPr>
          </a:p>
          <a:p>
            <a:pPr marL="285750" indent="-285750" algn="l">
              <a:buFont typeface="Wingdings" panose="05000000000000000000" pitchFamily="2" charset="2"/>
              <a:buChar char="q"/>
            </a:pPr>
            <a:endParaRPr lang="en-US" dirty="0">
              <a:latin typeface="Times New Roman" panose="02020603050405020304" pitchFamily="18" charset="0"/>
            </a:endParaRPr>
          </a:p>
          <a:p>
            <a:pPr marL="285750" indent="-285750" algn="l">
              <a:buFont typeface="Wingdings" panose="05000000000000000000" pitchFamily="2" charset="2"/>
              <a:buChar char="q"/>
            </a:pPr>
            <a:r>
              <a:rPr lang="en-US" dirty="0">
                <a:latin typeface="Times New Roman" panose="02020603050405020304" pitchFamily="18" charset="0"/>
              </a:rPr>
              <a:t>Collected </a:t>
            </a:r>
            <a:r>
              <a:rPr lang="en-US" sz="1800" b="0" i="0" u="none" strike="noStrike" baseline="0" dirty="0">
                <a:solidFill>
                  <a:schemeClr val="tx2">
                    <a:lumMod val="85000"/>
                    <a:lumOff val="15000"/>
                  </a:schemeClr>
                </a:solidFill>
                <a:latin typeface="Times New Roman" panose="02020603050405020304" pitchFamily="18" charset="0"/>
              </a:rPr>
              <a:t>Indian currencies of Rs20, Rs50, Rs100, Rs200</a:t>
            </a:r>
            <a:r>
              <a:rPr lang="en-US" dirty="0">
                <a:solidFill>
                  <a:schemeClr val="tx2">
                    <a:lumMod val="85000"/>
                    <a:lumOff val="15000"/>
                  </a:schemeClr>
                </a:solidFill>
                <a:latin typeface="Times New Roman" panose="02020603050405020304" pitchFamily="18" charset="0"/>
              </a:rPr>
              <a:t> &amp;</a:t>
            </a:r>
            <a:r>
              <a:rPr lang="en-US" sz="1800" b="0" i="0" u="none" strike="noStrike" baseline="0" dirty="0">
                <a:solidFill>
                  <a:schemeClr val="tx2">
                    <a:lumMod val="85000"/>
                    <a:lumOff val="15000"/>
                  </a:schemeClr>
                </a:solidFill>
                <a:latin typeface="Times New Roman" panose="02020603050405020304" pitchFamily="18" charset="0"/>
              </a:rPr>
              <a:t> Rs500 having various security features as well, with an aim of classifying them as correctly as possible. They didn’t do any Object detection.</a:t>
            </a:r>
          </a:p>
          <a:p>
            <a:pPr marL="285750" indent="-285750" algn="l">
              <a:buFont typeface="Wingdings" panose="05000000000000000000" pitchFamily="2" charset="2"/>
              <a:buChar char="q"/>
            </a:pPr>
            <a:endParaRPr lang="en-US" dirty="0">
              <a:solidFill>
                <a:srgbClr val="000000"/>
              </a:solidFill>
              <a:latin typeface="Times New Roman" panose="02020603050405020304" pitchFamily="18" charset="0"/>
            </a:endParaRPr>
          </a:p>
          <a:p>
            <a:pPr marL="285750" indent="-285750" algn="l">
              <a:buFont typeface="Wingdings" panose="05000000000000000000" pitchFamily="2" charset="2"/>
              <a:buChar char="q"/>
            </a:pPr>
            <a:r>
              <a:rPr lang="en-US" dirty="0">
                <a:latin typeface="Times New Roman" panose="02020603050405020304" pitchFamily="18" charset="0"/>
              </a:rPr>
              <a:t>Used VGG16 (CNN) for feature extraction and compared results with earlier existing systems in MATLAB.</a:t>
            </a:r>
          </a:p>
          <a:p>
            <a:pPr marL="285750" indent="-285750" algn="l">
              <a:buFont typeface="Wingdings" panose="05000000000000000000" pitchFamily="2" charset="2"/>
              <a:buChar char="q"/>
            </a:pPr>
            <a:endParaRPr lang="en-US" dirty="0">
              <a:latin typeface="Times New Roman" panose="02020603050405020304" pitchFamily="18" charset="0"/>
            </a:endParaRPr>
          </a:p>
          <a:p>
            <a:pPr marL="285750" indent="-285750" algn="l">
              <a:buFont typeface="Wingdings" panose="05000000000000000000" pitchFamily="2" charset="2"/>
              <a:buChar char="q"/>
            </a:pPr>
            <a:r>
              <a:rPr lang="en-US" dirty="0">
                <a:latin typeface="Times New Roman" panose="02020603050405020304" pitchFamily="18" charset="0"/>
              </a:rPr>
              <a:t>The resulting model produced an accuracy of 99.07% within just 10 epochs, compared to </a:t>
            </a:r>
            <a:r>
              <a:rPr lang="en-US" dirty="0" err="1">
                <a:latin typeface="Times New Roman" panose="02020603050405020304" pitchFamily="18" charset="0"/>
              </a:rPr>
              <a:t>AlexNet</a:t>
            </a:r>
            <a:r>
              <a:rPr lang="en-US" dirty="0">
                <a:latin typeface="Times New Roman" panose="02020603050405020304" pitchFamily="18" charset="0"/>
              </a:rPr>
              <a:t> based model which scored around 80%.</a:t>
            </a:r>
          </a:p>
          <a:p>
            <a:pPr algn="l"/>
            <a:endParaRPr lang="en-US" sz="1800" b="0" i="0" u="none" strike="noStrike" baseline="0" dirty="0">
              <a:latin typeface="Times New Roman" panose="02020603050405020304" pitchFamily="18" charset="0"/>
            </a:endParaRPr>
          </a:p>
        </p:txBody>
      </p:sp>
      <p:cxnSp>
        <p:nvCxnSpPr>
          <p:cNvPr id="10" name="Straight Connector 9">
            <a:extLst>
              <a:ext uri="{FF2B5EF4-FFF2-40B4-BE49-F238E27FC236}">
                <a16:creationId xmlns:a16="http://schemas.microsoft.com/office/drawing/2014/main" id="{465DF64C-0A75-40ED-8F3B-310D28C1117E}"/>
              </a:ext>
            </a:extLst>
          </p:cNvPr>
          <p:cNvCxnSpPr>
            <a:cxnSpLocks/>
          </p:cNvCxnSpPr>
          <p:nvPr/>
        </p:nvCxnSpPr>
        <p:spPr>
          <a:xfrm flipV="1">
            <a:off x="1351697" y="622429"/>
            <a:ext cx="10441160" cy="70267"/>
          </a:xfrm>
          <a:prstGeom prst="line">
            <a:avLst/>
          </a:prstGeom>
          <a:ln/>
        </p:spPr>
        <p:style>
          <a:lnRef idx="1">
            <a:schemeClr val="accent6"/>
          </a:lnRef>
          <a:fillRef idx="0">
            <a:schemeClr val="accent6"/>
          </a:fillRef>
          <a:effectRef idx="0">
            <a:schemeClr val="accent6"/>
          </a:effectRef>
          <a:fontRef idx="minor">
            <a:schemeClr val="tx1"/>
          </a:fontRef>
        </p:style>
      </p:cxnSp>
      <p:graphicFrame>
        <p:nvGraphicFramePr>
          <p:cNvPr id="5" name="Table 10">
            <a:extLst>
              <a:ext uri="{FF2B5EF4-FFF2-40B4-BE49-F238E27FC236}">
                <a16:creationId xmlns:a16="http://schemas.microsoft.com/office/drawing/2014/main" id="{8F7D863E-8C17-44A5-8BFC-E0141F9C4CB7}"/>
              </a:ext>
            </a:extLst>
          </p:cNvPr>
          <p:cNvGraphicFramePr>
            <a:graphicFrameLocks/>
          </p:cNvGraphicFramePr>
          <p:nvPr>
            <p:extLst>
              <p:ext uri="{D42A27DB-BD31-4B8C-83A1-F6EECF244321}">
                <p14:modId xmlns:p14="http://schemas.microsoft.com/office/powerpoint/2010/main" val="1957404508"/>
              </p:ext>
            </p:extLst>
          </p:nvPr>
        </p:nvGraphicFramePr>
        <p:xfrm>
          <a:off x="5032647" y="3645024"/>
          <a:ext cx="2448272" cy="3017520"/>
        </p:xfrm>
        <a:graphic>
          <a:graphicData uri="http://schemas.openxmlformats.org/drawingml/2006/table">
            <a:tbl>
              <a:tblPr firstRow="1" bandRow="1">
                <a:effectLst>
                  <a:outerShdw blurRad="76200" dir="18900000" sy="23000" kx="-1200000" algn="bl" rotWithShape="0">
                    <a:prstClr val="black">
                      <a:alpha val="20000"/>
                    </a:prstClr>
                  </a:outerShdw>
                </a:effectLst>
                <a:tableStyleId>{3C2FFA5D-87B4-456A-9821-1D502468CF0F}</a:tableStyleId>
              </a:tblPr>
              <a:tblGrid>
                <a:gridCol w="1224136">
                  <a:extLst>
                    <a:ext uri="{9D8B030D-6E8A-4147-A177-3AD203B41FA5}">
                      <a16:colId xmlns:a16="http://schemas.microsoft.com/office/drawing/2014/main" val="1204798697"/>
                    </a:ext>
                  </a:extLst>
                </a:gridCol>
                <a:gridCol w="1224136">
                  <a:extLst>
                    <a:ext uri="{9D8B030D-6E8A-4147-A177-3AD203B41FA5}">
                      <a16:colId xmlns:a16="http://schemas.microsoft.com/office/drawing/2014/main" val="1317966141"/>
                    </a:ext>
                  </a:extLst>
                </a:gridCol>
              </a:tblGrid>
              <a:tr h="255837">
                <a:tc>
                  <a:txBody>
                    <a:bodyPr/>
                    <a:lstStyle/>
                    <a:p>
                      <a:r>
                        <a:rPr lang="en-IN" sz="1200">
                          <a:solidFill>
                            <a:schemeClr val="tx1"/>
                          </a:solidFill>
                        </a:rPr>
                        <a:t>No. of Epochs</a:t>
                      </a:r>
                      <a:endParaRPr lang="en-IN" sz="1200" dirty="0">
                        <a:solidFill>
                          <a:schemeClr val="tx1"/>
                        </a:solidFill>
                      </a:endParaRPr>
                    </a:p>
                  </a:txBody>
                  <a:tcPr/>
                </a:tc>
                <a:tc>
                  <a:txBody>
                    <a:bodyPr/>
                    <a:lstStyle/>
                    <a:p>
                      <a:r>
                        <a:rPr lang="en-IN" sz="1200" dirty="0">
                          <a:solidFill>
                            <a:schemeClr val="tx1"/>
                          </a:solidFill>
                        </a:rPr>
                        <a:t>Accuracy</a:t>
                      </a:r>
                    </a:p>
                  </a:txBody>
                  <a:tcPr/>
                </a:tc>
                <a:extLst>
                  <a:ext uri="{0D108BD9-81ED-4DB2-BD59-A6C34878D82A}">
                    <a16:rowId xmlns:a16="http://schemas.microsoft.com/office/drawing/2014/main" val="2798065072"/>
                  </a:ext>
                </a:extLst>
              </a:tr>
              <a:tr h="255837">
                <a:tc>
                  <a:txBody>
                    <a:bodyPr/>
                    <a:lstStyle/>
                    <a:p>
                      <a:r>
                        <a:rPr lang="en-IN" sz="1200" dirty="0">
                          <a:solidFill>
                            <a:schemeClr val="tx1"/>
                          </a:solidFill>
                        </a:rPr>
                        <a:t>1</a:t>
                      </a:r>
                    </a:p>
                  </a:txBody>
                  <a:tcPr/>
                </a:tc>
                <a:tc>
                  <a:txBody>
                    <a:bodyPr/>
                    <a:lstStyle/>
                    <a:p>
                      <a:r>
                        <a:rPr lang="en-IN" sz="1200">
                          <a:solidFill>
                            <a:schemeClr val="tx1"/>
                          </a:solidFill>
                        </a:rPr>
                        <a:t>98.93</a:t>
                      </a:r>
                      <a:endParaRPr lang="en-IN" sz="1200" dirty="0">
                        <a:solidFill>
                          <a:schemeClr val="tx1"/>
                        </a:solidFill>
                      </a:endParaRPr>
                    </a:p>
                  </a:txBody>
                  <a:tcPr/>
                </a:tc>
                <a:extLst>
                  <a:ext uri="{0D108BD9-81ED-4DB2-BD59-A6C34878D82A}">
                    <a16:rowId xmlns:a16="http://schemas.microsoft.com/office/drawing/2014/main" val="1846312922"/>
                  </a:ext>
                </a:extLst>
              </a:tr>
              <a:tr h="255837">
                <a:tc>
                  <a:txBody>
                    <a:bodyPr/>
                    <a:lstStyle/>
                    <a:p>
                      <a:r>
                        <a:rPr lang="en-IN" sz="1200">
                          <a:solidFill>
                            <a:schemeClr val="tx1"/>
                          </a:solidFill>
                        </a:rPr>
                        <a:t>2</a:t>
                      </a:r>
                      <a:endParaRPr lang="en-IN" sz="1200" dirty="0">
                        <a:solidFill>
                          <a:schemeClr val="tx1"/>
                        </a:solidFill>
                      </a:endParaRPr>
                    </a:p>
                  </a:txBody>
                  <a:tcPr/>
                </a:tc>
                <a:tc>
                  <a:txBody>
                    <a:bodyPr/>
                    <a:lstStyle/>
                    <a:p>
                      <a:r>
                        <a:rPr lang="en-IN" sz="1200">
                          <a:solidFill>
                            <a:schemeClr val="tx1"/>
                          </a:solidFill>
                        </a:rPr>
                        <a:t>98.80</a:t>
                      </a:r>
                      <a:endParaRPr lang="en-IN" sz="1200" dirty="0">
                        <a:solidFill>
                          <a:schemeClr val="tx1"/>
                        </a:solidFill>
                      </a:endParaRPr>
                    </a:p>
                  </a:txBody>
                  <a:tcPr/>
                </a:tc>
                <a:extLst>
                  <a:ext uri="{0D108BD9-81ED-4DB2-BD59-A6C34878D82A}">
                    <a16:rowId xmlns:a16="http://schemas.microsoft.com/office/drawing/2014/main" val="4280871779"/>
                  </a:ext>
                </a:extLst>
              </a:tr>
              <a:tr h="255837">
                <a:tc>
                  <a:txBody>
                    <a:bodyPr/>
                    <a:lstStyle/>
                    <a:p>
                      <a:r>
                        <a:rPr lang="en-IN" sz="1200">
                          <a:solidFill>
                            <a:schemeClr val="tx1"/>
                          </a:solidFill>
                        </a:rPr>
                        <a:t>3</a:t>
                      </a:r>
                      <a:endParaRPr lang="en-IN" sz="1200" dirty="0">
                        <a:solidFill>
                          <a:schemeClr val="tx1"/>
                        </a:solidFill>
                      </a:endParaRPr>
                    </a:p>
                  </a:txBody>
                  <a:tcPr/>
                </a:tc>
                <a:tc>
                  <a:txBody>
                    <a:bodyPr/>
                    <a:lstStyle/>
                    <a:p>
                      <a:r>
                        <a:rPr lang="en-IN" sz="1200">
                          <a:solidFill>
                            <a:schemeClr val="tx1"/>
                          </a:solidFill>
                        </a:rPr>
                        <a:t>99.07</a:t>
                      </a:r>
                      <a:endParaRPr lang="en-IN" sz="1200" dirty="0">
                        <a:solidFill>
                          <a:schemeClr val="tx1"/>
                        </a:solidFill>
                      </a:endParaRPr>
                    </a:p>
                  </a:txBody>
                  <a:tcPr/>
                </a:tc>
                <a:extLst>
                  <a:ext uri="{0D108BD9-81ED-4DB2-BD59-A6C34878D82A}">
                    <a16:rowId xmlns:a16="http://schemas.microsoft.com/office/drawing/2014/main" val="2785886626"/>
                  </a:ext>
                </a:extLst>
              </a:tr>
              <a:tr h="255837">
                <a:tc>
                  <a:txBody>
                    <a:bodyPr/>
                    <a:lstStyle/>
                    <a:p>
                      <a:r>
                        <a:rPr lang="en-IN" sz="1200">
                          <a:solidFill>
                            <a:schemeClr val="tx1"/>
                          </a:solidFill>
                        </a:rPr>
                        <a:t>4</a:t>
                      </a:r>
                      <a:endParaRPr lang="en-IN" sz="1200" dirty="0">
                        <a:solidFill>
                          <a:schemeClr val="tx1"/>
                        </a:solidFill>
                      </a:endParaRPr>
                    </a:p>
                  </a:txBody>
                  <a:tcPr/>
                </a:tc>
                <a:tc>
                  <a:txBody>
                    <a:bodyPr/>
                    <a:lstStyle/>
                    <a:p>
                      <a:r>
                        <a:rPr lang="en-IN" sz="1200" dirty="0">
                          <a:solidFill>
                            <a:schemeClr val="tx1"/>
                          </a:solidFill>
                        </a:rPr>
                        <a:t>99.07</a:t>
                      </a:r>
                    </a:p>
                  </a:txBody>
                  <a:tcPr/>
                </a:tc>
                <a:extLst>
                  <a:ext uri="{0D108BD9-81ED-4DB2-BD59-A6C34878D82A}">
                    <a16:rowId xmlns:a16="http://schemas.microsoft.com/office/drawing/2014/main" val="2422987546"/>
                  </a:ext>
                </a:extLst>
              </a:tr>
              <a:tr h="255837">
                <a:tc>
                  <a:txBody>
                    <a:bodyPr/>
                    <a:lstStyle/>
                    <a:p>
                      <a:r>
                        <a:rPr lang="en-IN" sz="1200">
                          <a:solidFill>
                            <a:schemeClr val="tx1"/>
                          </a:solidFill>
                        </a:rPr>
                        <a:t>5</a:t>
                      </a:r>
                      <a:endParaRPr lang="en-IN" sz="1200" dirty="0">
                        <a:solidFill>
                          <a:schemeClr val="tx1"/>
                        </a:solidFill>
                      </a:endParaRPr>
                    </a:p>
                  </a:txBody>
                  <a:tcPr/>
                </a:tc>
                <a:tc>
                  <a:txBody>
                    <a:bodyPr/>
                    <a:lstStyle/>
                    <a:p>
                      <a:r>
                        <a:rPr lang="en-IN" sz="1200">
                          <a:solidFill>
                            <a:schemeClr val="tx1"/>
                          </a:solidFill>
                        </a:rPr>
                        <a:t>99.07</a:t>
                      </a:r>
                      <a:endParaRPr lang="en-IN" sz="1200" dirty="0">
                        <a:solidFill>
                          <a:schemeClr val="tx1"/>
                        </a:solidFill>
                      </a:endParaRPr>
                    </a:p>
                  </a:txBody>
                  <a:tcPr/>
                </a:tc>
                <a:extLst>
                  <a:ext uri="{0D108BD9-81ED-4DB2-BD59-A6C34878D82A}">
                    <a16:rowId xmlns:a16="http://schemas.microsoft.com/office/drawing/2014/main" val="75352247"/>
                  </a:ext>
                </a:extLst>
              </a:tr>
              <a:tr h="255837">
                <a:tc>
                  <a:txBody>
                    <a:bodyPr/>
                    <a:lstStyle/>
                    <a:p>
                      <a:r>
                        <a:rPr lang="en-IN" sz="1200">
                          <a:solidFill>
                            <a:schemeClr val="tx1"/>
                          </a:solidFill>
                        </a:rPr>
                        <a:t>6</a:t>
                      </a:r>
                      <a:endParaRPr lang="en-IN" sz="1200" dirty="0">
                        <a:solidFill>
                          <a:schemeClr val="tx1"/>
                        </a:solidFill>
                      </a:endParaRPr>
                    </a:p>
                  </a:txBody>
                  <a:tcPr/>
                </a:tc>
                <a:tc>
                  <a:txBody>
                    <a:bodyPr/>
                    <a:lstStyle/>
                    <a:p>
                      <a:r>
                        <a:rPr lang="en-IN" sz="1200">
                          <a:solidFill>
                            <a:schemeClr val="tx1"/>
                          </a:solidFill>
                        </a:rPr>
                        <a:t>98.73</a:t>
                      </a:r>
                      <a:endParaRPr lang="en-IN" sz="1200" dirty="0">
                        <a:solidFill>
                          <a:schemeClr val="tx1"/>
                        </a:solidFill>
                      </a:endParaRPr>
                    </a:p>
                  </a:txBody>
                  <a:tcPr/>
                </a:tc>
                <a:extLst>
                  <a:ext uri="{0D108BD9-81ED-4DB2-BD59-A6C34878D82A}">
                    <a16:rowId xmlns:a16="http://schemas.microsoft.com/office/drawing/2014/main" val="3711203890"/>
                  </a:ext>
                </a:extLst>
              </a:tr>
              <a:tr h="255837">
                <a:tc>
                  <a:txBody>
                    <a:bodyPr/>
                    <a:lstStyle/>
                    <a:p>
                      <a:r>
                        <a:rPr lang="en-IN" sz="1200">
                          <a:solidFill>
                            <a:schemeClr val="tx1"/>
                          </a:solidFill>
                        </a:rPr>
                        <a:t>7</a:t>
                      </a:r>
                      <a:endParaRPr lang="en-IN" sz="1200" dirty="0">
                        <a:solidFill>
                          <a:schemeClr val="tx1"/>
                        </a:solidFill>
                      </a:endParaRPr>
                    </a:p>
                  </a:txBody>
                  <a:tcPr/>
                </a:tc>
                <a:tc>
                  <a:txBody>
                    <a:bodyPr/>
                    <a:lstStyle/>
                    <a:p>
                      <a:r>
                        <a:rPr lang="en-IN" sz="1200">
                          <a:solidFill>
                            <a:schemeClr val="tx1"/>
                          </a:solidFill>
                        </a:rPr>
                        <a:t>98.40</a:t>
                      </a:r>
                      <a:endParaRPr lang="en-IN" sz="1200" dirty="0">
                        <a:solidFill>
                          <a:schemeClr val="tx1"/>
                        </a:solidFill>
                      </a:endParaRPr>
                    </a:p>
                  </a:txBody>
                  <a:tcPr/>
                </a:tc>
                <a:extLst>
                  <a:ext uri="{0D108BD9-81ED-4DB2-BD59-A6C34878D82A}">
                    <a16:rowId xmlns:a16="http://schemas.microsoft.com/office/drawing/2014/main" val="2915976719"/>
                  </a:ext>
                </a:extLst>
              </a:tr>
              <a:tr h="255837">
                <a:tc>
                  <a:txBody>
                    <a:bodyPr/>
                    <a:lstStyle/>
                    <a:p>
                      <a:r>
                        <a:rPr lang="en-IN" sz="1200">
                          <a:solidFill>
                            <a:schemeClr val="tx1"/>
                          </a:solidFill>
                        </a:rPr>
                        <a:t>8</a:t>
                      </a:r>
                      <a:endParaRPr lang="en-IN" sz="1200" dirty="0">
                        <a:solidFill>
                          <a:schemeClr val="tx1"/>
                        </a:solidFill>
                      </a:endParaRPr>
                    </a:p>
                  </a:txBody>
                  <a:tcPr/>
                </a:tc>
                <a:tc>
                  <a:txBody>
                    <a:bodyPr/>
                    <a:lstStyle/>
                    <a:p>
                      <a:r>
                        <a:rPr lang="en-IN" sz="1200">
                          <a:solidFill>
                            <a:schemeClr val="tx1"/>
                          </a:solidFill>
                        </a:rPr>
                        <a:t>98.93</a:t>
                      </a:r>
                      <a:endParaRPr lang="en-IN" sz="1200" dirty="0">
                        <a:solidFill>
                          <a:schemeClr val="tx1"/>
                        </a:solidFill>
                      </a:endParaRPr>
                    </a:p>
                  </a:txBody>
                  <a:tcPr/>
                </a:tc>
                <a:extLst>
                  <a:ext uri="{0D108BD9-81ED-4DB2-BD59-A6C34878D82A}">
                    <a16:rowId xmlns:a16="http://schemas.microsoft.com/office/drawing/2014/main" val="876861350"/>
                  </a:ext>
                </a:extLst>
              </a:tr>
              <a:tr h="255837">
                <a:tc>
                  <a:txBody>
                    <a:bodyPr/>
                    <a:lstStyle/>
                    <a:p>
                      <a:r>
                        <a:rPr lang="en-IN" sz="1200">
                          <a:solidFill>
                            <a:schemeClr val="tx1"/>
                          </a:solidFill>
                        </a:rPr>
                        <a:t>9</a:t>
                      </a:r>
                      <a:endParaRPr lang="en-IN" sz="1200" dirty="0">
                        <a:solidFill>
                          <a:schemeClr val="tx1"/>
                        </a:solidFill>
                      </a:endParaRPr>
                    </a:p>
                  </a:txBody>
                  <a:tcPr/>
                </a:tc>
                <a:tc>
                  <a:txBody>
                    <a:bodyPr/>
                    <a:lstStyle/>
                    <a:p>
                      <a:r>
                        <a:rPr lang="en-IN" sz="1200">
                          <a:solidFill>
                            <a:schemeClr val="tx1"/>
                          </a:solidFill>
                        </a:rPr>
                        <a:t>99.33</a:t>
                      </a:r>
                      <a:endParaRPr lang="en-IN" sz="1200" dirty="0">
                        <a:solidFill>
                          <a:schemeClr val="tx1"/>
                        </a:solidFill>
                      </a:endParaRPr>
                    </a:p>
                  </a:txBody>
                  <a:tcPr/>
                </a:tc>
                <a:extLst>
                  <a:ext uri="{0D108BD9-81ED-4DB2-BD59-A6C34878D82A}">
                    <a16:rowId xmlns:a16="http://schemas.microsoft.com/office/drawing/2014/main" val="887886058"/>
                  </a:ext>
                </a:extLst>
              </a:tr>
              <a:tr h="255837">
                <a:tc>
                  <a:txBody>
                    <a:bodyPr/>
                    <a:lstStyle/>
                    <a:p>
                      <a:r>
                        <a:rPr lang="en-IN" sz="1200">
                          <a:solidFill>
                            <a:schemeClr val="tx1"/>
                          </a:solidFill>
                        </a:rPr>
                        <a:t>10</a:t>
                      </a:r>
                      <a:endParaRPr lang="en-IN" sz="1200" dirty="0">
                        <a:solidFill>
                          <a:schemeClr val="tx1"/>
                        </a:solidFill>
                      </a:endParaRPr>
                    </a:p>
                  </a:txBody>
                  <a:tcPr/>
                </a:tc>
                <a:tc>
                  <a:txBody>
                    <a:bodyPr/>
                    <a:lstStyle/>
                    <a:p>
                      <a:r>
                        <a:rPr lang="en-IN" sz="1200" dirty="0">
                          <a:solidFill>
                            <a:schemeClr val="tx1"/>
                          </a:solidFill>
                        </a:rPr>
                        <a:t>99.07</a:t>
                      </a:r>
                    </a:p>
                  </a:txBody>
                  <a:tcPr/>
                </a:tc>
                <a:extLst>
                  <a:ext uri="{0D108BD9-81ED-4DB2-BD59-A6C34878D82A}">
                    <a16:rowId xmlns:a16="http://schemas.microsoft.com/office/drawing/2014/main" val="2165263508"/>
                  </a:ext>
                </a:extLst>
              </a:tr>
            </a:tbl>
          </a:graphicData>
        </a:graphic>
      </p:graphicFrame>
    </p:spTree>
    <p:extLst>
      <p:ext uri="{BB962C8B-B14F-4D97-AF65-F5344CB8AC3E}">
        <p14:creationId xmlns:p14="http://schemas.microsoft.com/office/powerpoint/2010/main" val="2017463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421</TotalTime>
  <Words>1413</Words>
  <Application>Microsoft Office PowerPoint</Application>
  <PresentationFormat>Custom</PresentationFormat>
  <Paragraphs>222</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Cambria</vt:lpstr>
      <vt:lpstr>Times New Roman</vt:lpstr>
      <vt:lpstr>Times New Roman,Bold</vt:lpstr>
      <vt:lpstr>Times-Bold</vt:lpstr>
      <vt:lpstr>Times-Roman</vt:lpstr>
      <vt:lpstr>Wingdings</vt:lpstr>
      <vt:lpstr>Currency Symbols 16x9</vt:lpstr>
      <vt:lpstr>Indian Currency Recognition</vt:lpstr>
      <vt:lpstr>A little bit about the IDEA!</vt:lpstr>
      <vt:lpstr>Inspiration for this idea</vt:lpstr>
      <vt:lpstr>Who will benefit from the idea ?</vt:lpstr>
      <vt:lpstr>Who will benefit from the idea ?</vt:lpstr>
      <vt:lpstr>Who will benefit from the idea ?</vt:lpstr>
      <vt:lpstr>Journey so far…</vt:lpstr>
      <vt:lpstr>PowerPoint Presentation</vt:lpstr>
      <vt:lpstr>PowerPoint Presentation</vt:lpstr>
      <vt:lpstr>PowerPoint Presentation</vt:lpstr>
      <vt:lpstr>Lets Compare – Data Collection</vt:lpstr>
      <vt:lpstr>Lets Compare – Feature Extraction</vt:lpstr>
      <vt:lpstr>Lets Compare – Object Detection</vt:lpstr>
      <vt:lpstr>Lets Compare – Issues </vt:lpstr>
      <vt:lpstr>Part 2. Data Collection</vt:lpstr>
      <vt:lpstr>Directory View</vt:lpstr>
      <vt:lpstr>Sample Images</vt:lpstr>
      <vt:lpstr>Part 3. Data Preparation - Labelling</vt:lpstr>
      <vt:lpstr>Sample Labels</vt:lpstr>
      <vt:lpstr>Part 3. Data Preparation – Augmentation</vt:lpstr>
      <vt:lpstr>Sample – Augmented Images</vt:lpstr>
      <vt:lpstr>Future Work</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chinmay sathe</dc:creator>
  <cp:lastModifiedBy>chinmay sathe</cp:lastModifiedBy>
  <cp:revision>61</cp:revision>
  <dcterms:created xsi:type="dcterms:W3CDTF">2020-11-18T14:34:41Z</dcterms:created>
  <dcterms:modified xsi:type="dcterms:W3CDTF">2021-05-06T14:14:16Z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